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5" r:id="rId2"/>
    <p:sldId id="332" r:id="rId3"/>
    <p:sldId id="333" r:id="rId4"/>
    <p:sldId id="343" r:id="rId5"/>
    <p:sldId id="357" r:id="rId6"/>
    <p:sldId id="335" r:id="rId7"/>
    <p:sldId id="336" r:id="rId8"/>
    <p:sldId id="346" r:id="rId9"/>
    <p:sldId id="347" r:id="rId10"/>
    <p:sldId id="339" r:id="rId11"/>
    <p:sldId id="349" r:id="rId12"/>
    <p:sldId id="340" r:id="rId13"/>
    <p:sldId id="351" r:id="rId14"/>
    <p:sldId id="352" r:id="rId15"/>
    <p:sldId id="353" r:id="rId16"/>
    <p:sldId id="354" r:id="rId17"/>
    <p:sldId id="355" r:id="rId18"/>
    <p:sldId id="356" r:id="rId19"/>
    <p:sldId id="331" r:id="rId20"/>
    <p:sldId id="31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6600"/>
    <a:srgbClr val="00FF00"/>
    <a:srgbClr val="FF0000"/>
    <a:srgbClr val="FFFF9B"/>
    <a:srgbClr val="FFFFCC"/>
    <a:srgbClr val="FFCC00"/>
    <a:srgbClr val="FF99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8162B18-3750-4E78-B849-A202C4C183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B3AE8-D0D2-4505-9237-B97D02EFE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57220-A864-45A3-8837-670FCD9DA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6E75-7FDD-48ED-B087-ACE4BC864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A6C593-BFB7-431E-93D1-396DF172B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D10F1D-5AD0-4E49-B1DE-C1DFAF4EF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BC36-6F86-43C6-A350-EE0CB568E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85F8F-BDE9-4EBA-9FE8-2B25B31E5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4961F-2323-4372-BFFE-05B071682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7AD3E-721F-4BC9-AAA6-4CC13B706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D8C8F-CD95-4D81-9568-66C3D6495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A6F6-31FA-43C5-A8B2-A4C8B6225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0CF0-0CC5-46A6-8B7B-2687D95DB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06EFC-9CBE-4C94-A898-C2F5EDB36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4055BDE-66A3-44A8-AD39-EA662E7155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6.bin"/><Relationship Id="rId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15.xml"/><Relationship Id="rId5" Type="http://schemas.openxmlformats.org/officeDocument/2006/relationships/image" Target="../media/image48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6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8.jpeg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4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WordArt 5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6858000" cy="2286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endParaRPr lang="en-US" sz="1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THẦY,  CÔ GIÁO</a:t>
            </a:r>
          </a:p>
          <a:p>
            <a:pPr algn="ct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VỀ </a:t>
            </a:r>
            <a:r>
              <a:rPr lang="en-US" sz="1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 </a:t>
            </a:r>
            <a:r>
              <a:rPr lang="en-US" sz="1600" kern="1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600" kern="1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 pitchFamily="34" charset="0"/>
                <a:cs typeface="Times New Roman"/>
              </a:rPr>
              <a:t>i</a:t>
            </a:r>
            <a:r>
              <a:rPr lang="en-US" sz="1600" kern="1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ẾT</a:t>
            </a:r>
            <a:r>
              <a:rPr lang="en-US" sz="1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CHUYÊN ĐỀ</a:t>
            </a:r>
          </a:p>
        </p:txBody>
      </p:sp>
      <p:sp>
        <p:nvSpPr>
          <p:cNvPr id="135171" name="Rectangle 7"/>
          <p:cNvSpPr>
            <a:spLocks noChangeArrowheads="1"/>
          </p:cNvSpPr>
          <p:nvPr/>
        </p:nvSpPr>
        <p:spPr bwMode="auto">
          <a:xfrm>
            <a:off x="457200" y="5257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err="1">
                <a:solidFill>
                  <a:srgbClr val="000099"/>
                </a:solidFill>
                <a:latin typeface="Times New Roman" pitchFamily="18" charset="0"/>
              </a:rPr>
              <a:t>Giáo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Times New Roman" pitchFamily="18" charset="0"/>
              </a:rPr>
              <a:t>viên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800" b="1" err="1">
                <a:solidFill>
                  <a:srgbClr val="000099"/>
                </a:solidFill>
                <a:latin typeface="Times New Roman" pitchFamily="18" charset="0"/>
              </a:rPr>
              <a:t>Trần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Mai </a:t>
            </a:r>
            <a:r>
              <a:rPr lang="en-US" sz="2800" b="1" err="1" smtClean="0">
                <a:solidFill>
                  <a:srgbClr val="000099"/>
                </a:solidFill>
                <a:latin typeface="Times New Roman" pitchFamily="18" charset="0"/>
              </a:rPr>
              <a:t>Diệu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99"/>
                </a:solidFill>
                <a:latin typeface="Times New Roman" pitchFamily="18" charset="0"/>
              </a:rPr>
              <a:t>Anh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35174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413" y="5816600"/>
            <a:ext cx="8778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5845175"/>
            <a:ext cx="8778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7" name="Rectangle 19"/>
          <p:cNvSpPr>
            <a:spLocks noChangeArrowheads="1"/>
          </p:cNvSpPr>
          <p:nvPr/>
        </p:nvSpPr>
        <p:spPr bwMode="auto">
          <a:xfrm>
            <a:off x="990600" y="304800"/>
            <a:ext cx="7239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sz="2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TRƯỜNG TIỂU HỌC THẠCH BÀN A</a:t>
            </a:r>
            <a:endParaRPr lang="en-US" sz="2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9" name="AutoShape 23"/>
          <p:cNvSpPr>
            <a:spLocks noChangeArrowheads="1"/>
          </p:cNvSpPr>
          <p:nvPr/>
        </p:nvSpPr>
        <p:spPr bwMode="auto">
          <a:xfrm>
            <a:off x="1295400" y="1447800"/>
            <a:ext cx="6781800" cy="76200"/>
          </a:xfrm>
          <a:prstGeom prst="flowChartTerminator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.VnAvant" pitchFamily="34" charset="0"/>
            </a:endParaRPr>
          </a:p>
        </p:txBody>
      </p:sp>
      <p:pic>
        <p:nvPicPr>
          <p:cNvPr id="135180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5845175"/>
            <a:ext cx="8778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2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845175"/>
            <a:ext cx="8778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3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845175"/>
            <a:ext cx="8778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5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5819775"/>
            <a:ext cx="8778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6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5" y="5819775"/>
            <a:ext cx="8778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8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013" y="5819775"/>
            <a:ext cx="8778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9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325" y="5819775"/>
            <a:ext cx="8778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91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5819775"/>
            <a:ext cx="8778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92" name="Picture 23" descr="Hoa Anh Dong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4525" y="5819775"/>
            <a:ext cx="8778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94" name="WordArt 26"/>
          <p:cNvSpPr>
            <a:spLocks noChangeArrowheads="1" noChangeShapeType="1" noTextEdit="1"/>
          </p:cNvSpPr>
          <p:nvPr/>
        </p:nvSpPr>
        <p:spPr bwMode="auto">
          <a:xfrm>
            <a:off x="2971800" y="4724400"/>
            <a:ext cx="3276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104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Năm học </a:t>
            </a:r>
            <a:r>
              <a:rPr lang="vi-VN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201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vi-VN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201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124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</a:t>
            </a:r>
          </a:p>
          <a:p>
            <a:pPr algn="ctr"/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5C</a:t>
            </a:r>
            <a:endParaRPr lang="en-US" sz="32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AutoShape 2"/>
          <p:cNvSpPr>
            <a:spLocks noChangeArrowheads="1"/>
          </p:cNvSpPr>
          <p:nvPr/>
        </p:nvSpPr>
        <p:spPr bwMode="gray">
          <a:xfrm>
            <a:off x="533400" y="762000"/>
            <a:ext cx="7772400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algn="l"/>
            <a:r>
              <a:rPr lang="en-US" sz="2800">
                <a:solidFill>
                  <a:srgbClr val="3333FF"/>
                </a:solidFill>
                <a:latin typeface="Arial" charset="0"/>
              </a:rPr>
              <a:t>   Kết quả phép tính:</a:t>
            </a:r>
          </a:p>
          <a:p>
            <a:pPr marL="342900" indent="-342900" algn="l"/>
            <a:r>
              <a:rPr lang="en-US" sz="1800" b="1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4648200" y="987425"/>
          <a:ext cx="1389063" cy="673100"/>
        </p:xfrm>
        <a:graphic>
          <a:graphicData uri="http://schemas.openxmlformats.org/presentationml/2006/ole">
            <p:oleObj spid="_x0000_s193539" name="Equation" r:id="rId3" imgW="571320" imgH="393480" progId="">
              <p:embed/>
            </p:oleObj>
          </a:graphicData>
        </a:graphic>
      </p:graphicFrame>
      <p:grpSp>
        <p:nvGrpSpPr>
          <p:cNvPr id="193544" name="Group 8"/>
          <p:cNvGrpSpPr>
            <a:grpSpLocks/>
          </p:cNvGrpSpPr>
          <p:nvPr/>
        </p:nvGrpSpPr>
        <p:grpSpPr bwMode="auto">
          <a:xfrm>
            <a:off x="762000" y="2484438"/>
            <a:ext cx="6942138" cy="992187"/>
            <a:chOff x="-96" y="1248"/>
            <a:chExt cx="5040" cy="720"/>
          </a:xfrm>
        </p:grpSpPr>
        <p:sp>
          <p:nvSpPr>
            <p:cNvPr id="193545" name="AutoShape 9"/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 sz="2800">
                <a:latin typeface="Arial" charset="0"/>
              </a:endParaRPr>
            </a:p>
          </p:txBody>
        </p:sp>
        <p:sp>
          <p:nvSpPr>
            <p:cNvPr id="193546" name="AutoShape 10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 sz="1800">
                <a:latin typeface="Arial" charset="0"/>
              </a:endParaRPr>
            </a:p>
          </p:txBody>
        </p:sp>
        <p:sp>
          <p:nvSpPr>
            <p:cNvPr id="193547" name="Text Box 11"/>
            <p:cNvSpPr txBox="1">
              <a:spLocks noChangeArrowheads="1"/>
            </p:cNvSpPr>
            <p:nvPr/>
          </p:nvSpPr>
          <p:spPr bwMode="gray">
            <a:xfrm>
              <a:off x="315" y="1392"/>
              <a:ext cx="321" cy="3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graphicFrame>
          <p:nvGraphicFramePr>
            <p:cNvPr id="193548" name="Object 12"/>
            <p:cNvGraphicFramePr>
              <a:graphicFrameLocks noChangeAspect="1"/>
            </p:cNvGraphicFramePr>
            <p:nvPr/>
          </p:nvGraphicFramePr>
          <p:xfrm>
            <a:off x="1872" y="1392"/>
            <a:ext cx="269" cy="488"/>
          </p:xfrm>
          <a:graphic>
            <a:graphicData uri="http://schemas.openxmlformats.org/presentationml/2006/ole">
              <p:oleObj spid="_x0000_s193548" name="Equation" r:id="rId4" imgW="152280" imgH="393480" progId="">
                <p:embed/>
              </p:oleObj>
            </a:graphicData>
          </a:graphic>
        </p:graphicFrame>
      </p:grpSp>
      <p:grpSp>
        <p:nvGrpSpPr>
          <p:cNvPr id="193549" name="Group 13"/>
          <p:cNvGrpSpPr>
            <a:grpSpLocks/>
          </p:cNvGrpSpPr>
          <p:nvPr/>
        </p:nvGrpSpPr>
        <p:grpSpPr bwMode="auto">
          <a:xfrm>
            <a:off x="762000" y="3779838"/>
            <a:ext cx="6942138" cy="992187"/>
            <a:chOff x="-96" y="1248"/>
            <a:chExt cx="5040" cy="720"/>
          </a:xfrm>
        </p:grpSpPr>
        <p:sp>
          <p:nvSpPr>
            <p:cNvPr id="193550" name="AutoShape 14"/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 sz="2800">
                <a:latin typeface="Arial" charset="0"/>
              </a:endParaRPr>
            </a:p>
          </p:txBody>
        </p:sp>
        <p:sp>
          <p:nvSpPr>
            <p:cNvPr id="193551" name="AutoShape 15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 sz="1800">
                <a:latin typeface="Arial" charset="0"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gray">
            <a:xfrm>
              <a:off x="315" y="1392"/>
              <a:ext cx="321" cy="3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graphicFrame>
          <p:nvGraphicFramePr>
            <p:cNvPr id="193553" name="Object 17"/>
            <p:cNvGraphicFramePr>
              <a:graphicFrameLocks noChangeAspect="1"/>
            </p:cNvGraphicFramePr>
            <p:nvPr/>
          </p:nvGraphicFramePr>
          <p:xfrm>
            <a:off x="1872" y="1392"/>
            <a:ext cx="269" cy="488"/>
          </p:xfrm>
          <a:graphic>
            <a:graphicData uri="http://schemas.openxmlformats.org/presentationml/2006/ole">
              <p:oleObj spid="_x0000_s193553" name="Microsoft Equation 3.0" r:id="rId5" imgW="152280" imgH="393480" progId="">
                <p:embed/>
              </p:oleObj>
            </a:graphicData>
          </a:graphic>
        </p:graphicFrame>
      </p:grpSp>
      <p:grpSp>
        <p:nvGrpSpPr>
          <p:cNvPr id="193554" name="Group 18"/>
          <p:cNvGrpSpPr>
            <a:grpSpLocks/>
          </p:cNvGrpSpPr>
          <p:nvPr/>
        </p:nvGrpSpPr>
        <p:grpSpPr bwMode="auto">
          <a:xfrm>
            <a:off x="762000" y="5075238"/>
            <a:ext cx="6942138" cy="992187"/>
            <a:chOff x="-96" y="1248"/>
            <a:chExt cx="5040" cy="720"/>
          </a:xfrm>
        </p:grpSpPr>
        <p:sp>
          <p:nvSpPr>
            <p:cNvPr id="193555" name="AutoShape 19"/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 sz="2800">
                <a:latin typeface="Arial" charset="0"/>
              </a:endParaRPr>
            </a:p>
          </p:txBody>
        </p:sp>
        <p:sp>
          <p:nvSpPr>
            <p:cNvPr id="193556" name="AutoShape 20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 sz="1800">
                <a:latin typeface="Arial" charset="0"/>
              </a:endParaRPr>
            </a:p>
          </p:txBody>
        </p:sp>
        <p:sp>
          <p:nvSpPr>
            <p:cNvPr id="193557" name="Text Box 21"/>
            <p:cNvSpPr txBox="1">
              <a:spLocks noChangeArrowheads="1"/>
            </p:cNvSpPr>
            <p:nvPr/>
          </p:nvSpPr>
          <p:spPr bwMode="gray">
            <a:xfrm>
              <a:off x="336" y="1392"/>
              <a:ext cx="278" cy="3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graphicFrame>
          <p:nvGraphicFramePr>
            <p:cNvPr id="193558" name="Object 22"/>
            <p:cNvGraphicFramePr>
              <a:graphicFrameLocks noChangeAspect="1"/>
            </p:cNvGraphicFramePr>
            <p:nvPr/>
          </p:nvGraphicFramePr>
          <p:xfrm>
            <a:off x="1872" y="1392"/>
            <a:ext cx="269" cy="488"/>
          </p:xfrm>
          <a:graphic>
            <a:graphicData uri="http://schemas.openxmlformats.org/presentationml/2006/ole">
              <p:oleObj spid="_x0000_s193558" name="Equation" r:id="rId6" imgW="152280" imgH="393480" progId="">
                <p:embed/>
              </p:oleObj>
            </a:graphicData>
          </a:graphic>
        </p:graphicFrame>
      </p:grpSp>
      <p:grpSp>
        <p:nvGrpSpPr>
          <p:cNvPr id="193559" name="Group 23"/>
          <p:cNvGrpSpPr>
            <a:grpSpLocks/>
          </p:cNvGrpSpPr>
          <p:nvPr/>
        </p:nvGrpSpPr>
        <p:grpSpPr bwMode="auto">
          <a:xfrm>
            <a:off x="762000" y="2560638"/>
            <a:ext cx="6942138" cy="992187"/>
            <a:chOff x="-96" y="1248"/>
            <a:chExt cx="5040" cy="720"/>
          </a:xfrm>
        </p:grpSpPr>
        <p:sp>
          <p:nvSpPr>
            <p:cNvPr id="193560" name="AutoShape 24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solidFill>
              <a:srgbClr val="FF33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 sz="2800">
                <a:latin typeface="Arial" charset="0"/>
              </a:endParaRPr>
            </a:p>
          </p:txBody>
        </p:sp>
        <p:sp>
          <p:nvSpPr>
            <p:cNvPr id="193561" name="AutoShape 25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 sz="1800">
                <a:latin typeface="Arial" charset="0"/>
              </a:endParaRPr>
            </a:p>
          </p:txBody>
        </p:sp>
        <p:sp>
          <p:nvSpPr>
            <p:cNvPr id="193562" name="Text Box 26"/>
            <p:cNvSpPr txBox="1">
              <a:spLocks noChangeArrowheads="1"/>
            </p:cNvSpPr>
            <p:nvPr/>
          </p:nvSpPr>
          <p:spPr bwMode="gray">
            <a:xfrm>
              <a:off x="315" y="1392"/>
              <a:ext cx="321" cy="3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graphicFrame>
          <p:nvGraphicFramePr>
            <p:cNvPr id="193563" name="Object 27"/>
            <p:cNvGraphicFramePr>
              <a:graphicFrameLocks noChangeAspect="1"/>
            </p:cNvGraphicFramePr>
            <p:nvPr/>
          </p:nvGraphicFramePr>
          <p:xfrm>
            <a:off x="1872" y="1392"/>
            <a:ext cx="269" cy="488"/>
          </p:xfrm>
          <a:graphic>
            <a:graphicData uri="http://schemas.openxmlformats.org/presentationml/2006/ole">
              <p:oleObj spid="_x0000_s193563" name="Microsoft Equation 3.0" r:id="rId8" imgW="152280" imgH="393480" progId="">
                <p:embed/>
              </p:oleObj>
            </a:graphicData>
          </a:graphic>
        </p:graphicFrame>
      </p:grpSp>
      <p:sp>
        <p:nvSpPr>
          <p:cNvPr id="193564" name="Text Box 28"/>
          <p:cNvSpPr txBox="1">
            <a:spLocks noChangeArrowheads="1"/>
          </p:cNvSpPr>
          <p:nvPr/>
        </p:nvSpPr>
        <p:spPr bwMode="auto">
          <a:xfrm>
            <a:off x="6400800" y="1022350"/>
            <a:ext cx="992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là: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1146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265271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93938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8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148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772400" y="11334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113506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57888" y="113665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43488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72400" y="19065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436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029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716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9436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9200" y="2670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148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0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71600" y="419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436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0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71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1148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58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86" name="AutoShape 10" descr="data:image/jpeg;base64,/9j/4AAQSkZJRgABAQAAAQABAAD/2wCEAAkGBxQTEhQUExQTFBUUFhQUFhgUFRUUFhYWFhcWGhgUGBQYHCggGBolHxQXITEhJSktLi4uFx8zODMsNygtLisBCgoKDg0OGxAQGy8kICQsLCwsLCwsLCwvLDQsLCwsLCwsLCwsLCwsLCwsLCwsLCwsLCwsLCwsLCwsLCwsLCwsLP/AABEIAL4BCgMBEQACEQEDEQH/xAAbAAEAAQUBAAAAAAAAAAAAAAAAAQIDBAUGB//EADsQAAIBAgMFBgQEBAYDAAAAAAABAgMRBCExBQYSQVFhcYGRofAiscHREzJS4QeSovEUI0JicoIVM7L/xAAbAQEAAgMBAQAAAAAAAAAAAAAAAQIDBAUGB//EADcRAAIBAgMFBgUEAgEFAAAAAAABAgMRBCExBRJBUZETImFxodEygbHh8BQVUsEGI0IzQ1Nj8f/aAAwDAQACEQMRAD8A9wAJAAAAAAAAAAAAAAAAAAAAAAAAAAAAAAAABbr1owi5Sdkldt8kVnNRi5PQhuyuzRbv7zRxNapTUGuBcSlqrXtaXSXZ2Poa+HxDq3urGClXVSTilodCbRsAAAAAAAAAAAAAAAAAAAAAAAAAAAAAAAAAAAAAAAAAAAAAAA89/iJt98Sw1N53+LteTSv0Wv8AY5WLrb0t2+S18zQxVW73Imp2ftGeFw0o3UVU+LKNqkn+py5LLJckaP6io06cP/ngYozdKHmdhutvPLEONKVOSmqfFKV1a6dtNVfJ+OiOthsU6j3WvmbdGvv5NcDqDdNkAAAAAAAAAAAAAEXAFwBcAXAFwBcAXAJAAAAAAAAAAAAAAAAAAANXvFtVYahOplxaQXWT08Ofga+JrdnC61eSMdWe5G55ZhqOUsTWd+JtxT/1Z3u+x6+C7nwKk232cfmznRVl2kyzVm5P8SprrGL9JNfTzJSSW7Extu+9Iv7vYqaxEJwajwS45zk7RUNJJ9jXLqbWHUlK6yt9PEtRct+64Zs9b2ZtCFeCqU3eLus008nZ5M7NOpGavE6sJqaujLLlgAAAAAAAAAAUtgEXAIuALgC4AQBIBIBIBIAAAAAAAAAAAAAuARcASZDdgeZ76Y54mrGmsoX4Y9c85S9PkcCviO1qOXBaGhiJb8kuBhbUqKNrpNxsoLVRS08e00KV5aFKrSOexOI4nr3s3qdPLwNb4ndldJynaEU7XvZat/ql1fyMspOVoR6E3cu5FZfmp6nuNgHRouLldylxtcotpKy8jqYai6ULN6nTw9N042Z0psGcAAAAAAAAApbAKWwCAAAACUASgCQCQAASAAAAAAAAAAADWbZ23Tw8fizla6itX2vosnmauJxlOgu9ryNnDYSpXdo6czz3a2+Feo/hm6au8qeWXL4vzP0OJVx1arxsvA9Lhtk0IZtbz8fyxrqe82Jpu8a1R9kpOafepXMUMRWi7qT63+ptS2bh5qzgvll9Do8PvtOrS4ZxipWfE43zXYuT6mavj6lSHZvK/Hn4eB5/aOynQTnTzXqjQ4fG8VaU27vhtHyvJ97y8ka1SD3LHlVPvXNNtbGNya1b+V/Q2aNNJGCbbZawWElJ9vXkjahCVR2joKdOVR2R1OxsBwtWWfNnTo0Y01lrzOlSpRprLU9E2JRcY5mwZUbIgsAAAAAAAAAW2wCkAkAkAAEoAkAAEgAAAEgAAAAAAC4Bod4d44YdNJ8VTkuUX1l9jn4vHwo92Ocvp5nQwWz54h3eUfr5HmO0NoSqzcpSbu7u7ef7Hn3KUm5Td2eso4eNKKSRgyjz8tPqDYTvkWaqJLoppVnF3TJcU1ZiUFJWZmVpNWqQXwyya04ZP6O3mrF6Ut5bstUfP9s7N/TVN+Pwv0ZVhcBxO7vm755vzOrQwsprelkvqcmGH3s5HSbO2Ze1kdOEFFWijbjFJWR2OyNjqNmy5ZI30Y2yQLEgAAAAAAAAAFlsAlAEgEgAAkAAEgAAAAAkAAAAAESdiG7A4nefe616eHa53qeDyj9/7nFxe0b9yl19vc7uB2Ve1Ssvl7+xwzrZu7ck8pXzvrmcho9DuZZZcinEUkrWeqVtbdwuWpyb1KHG37gtkzGrssjLFGMyxkM3ZtRcXDJXjKyfndPwefgXp2jUjLkzQ2jhlXoSi+X0O32Rsdy5HqkjwJ2Wz9mRgl1JJsbEEgAAAAAAAAAAAFlIAqSAJsASAACQAAAAAAAAEASAACGwDz7fHeTjcqVNuME7O10521s/0r1OBjca6jdOnpx8fsek2bs9RSqTWb9Pv9DipVbt3b7de3oc+1juqNlkIRv2lSZMrda3dms/dgkVUWzErVr26LQtYzRjYtOeXff5ljIkW7k2LF/B/mXeha7sYatt13Pcdj4dRhfmerWh85NgSAAAAAAAAAAAAAAUWAFgCQAASAAAAAAAAAAACQAAcTvrvFa9Gk8/9cl/8J/Py6nE2jjb/wCqm/N/0d3ZeAUv9tReS/v2OElU4r3WcWnayeekvzXte99LXsctJHoVHd0f58jGjPS9rrW97eXK3REsy2tcuSnfT37+xVIqo21MOcs/fzLGwkWmy9ibCb7vfaCY+JCIJN3uzs/8SvDpFxnL/rovF2y7zawdF1aq5LNnJ2ri1RoPm8l89ei/o9nwkbQR6I8Qi8CQAAAAAAAAAAAAAQwCACQAAAAAAAAAAAAAAGQDmt7N4lRi6VNp1ZL+Rdf+XZ4nMx+OVNdnD4vodTZ2AdaSqT+Fev2PMpVW836vTxOClY9WoqKsijh9+ZNy+VrFNepp78yyQjExXO17dPmWsZt0tAuQyULkwpsMbyMjB4OU5JJfZeJlpUZ1XuxNXFYynh4b839z0vdPZCislrm31fU9Bh6EaMN1dTw2LxU8TU35/Jcjs0jOa5IAAAAAAAAABYxeLjTi5TaSRhrV4Uo70yG0tSrD1lOMZLSSUl3NXMkZbyTCd1culiQARYANAEgAAAAAMAAAAAEIA5ve3eFUI8EH/mSV7rPgXXvfI5mPxnZLs4fE/Q6ezsC6735fCvX7HmuKqyebd3JqV7t31zz+TOAubPVQjHRLTIolZ9jt4d67/p4k6Eq6LFarfs+YSMsYlmUuevqWRdR4FhyLGQS5dxIRVSptu3PoWjBydoq7MVSrGnFyk7Lmza4PZcpZO6Xm2b9HZ0nnUdvA4OK25COVFXfN6e7Ow2DsHNWVverOtTpxprdirHnK1epWnv1HdncYTDqEbIymMvgAAAAAAAAiUragGp2jtyFNPP32GGvXjRjvS6cykppLM893i3gVaXxybisowi2k+9rN+Fjz051a096Wv08jQrVlLL0Oh3KoYuVRVKsZwoxpuFOMm1+nhtTvkkk82dTCUKqnvzb04mbD9o3eWSO4OmbgAAAAAAAAAAAAAAAANVt/bEcPTu85tPgjzb69yNPGYuOHhfi9F+cDawmEliJ2WnFnle08V+LKUuJuTzd+fd45HmXJyk5S1Z6+hT7OKitEYUYq3d9foLmfiUTn3+9SS6iY05l0ZEi1cksSSiTJwWFc3bpzRlo0JVpWj82aONxsMLDelrwXFnUbL2L0X3Z36NCFKNo9eJ4zFYyriZb1R+S4I67ZW79rOSsZrGsdDRpRgrLItoDX4zeLD08pVYtrlB8cvFR08TVq42jT+KXQ26WBxFTOMH88vqaLG7+wV1Tg3Z2vJ5a62V8jn1NrP/tw65eh0KWxJvOcreRqcRv7Wv8ACqSS6xfl+YwLaeI4pG7DYlG3e3vz5GRhP4hyTtUpJrm4Phkv+ssn5mentWX/ADj0MVTYSa7k8/E7PZO1qWIhx0pJrmtJRfSS5M6lGvCqrwZw8Rh6lCW7UXs/IzjMYDFxeOhTV215lJ1IwjvSdkQ3Y4XePfRK8YZ9Mr+S5nMq7QlJ2pLLm/6XualXEpZROQxH+KxEm7OK6z+FeF/oc6VWmnvTd31+xqNVKmpttn1aOFiuHhdXnUaUpX7FyRlWNko2oxz/AJMzRcKSy1O73Q2pGdCHHUTnOVThUpLjklJ6R15eh0sDV/1qM33m3xzZt0ailHNnRHQMwAAAAAAAAAAAAAABr9sbXp4eHFN5vKMecn0/c18TiYUIb0unM2MNhamIluw+b5HlW2tpzrVHKTzfklyS6e+p5apVnWm5zPYYbDQowUYmvhHn9fvbtRGhsNivLNvl4fMlIRVlYxqkrZFrGVGPIsi6CentEk2M3AbPlUfZ17zZw+FnWfJczm4/aNPDK2suXvyO12JsNWWWXvNndp04047sVkePr16lebnN3b/MvA3dTbODw2UqkZT04YLjd+jtlHxaMVTGUaer6Gejs7E1leMcubyNJtH+IM81SpKH+6o+J/yKy9TQqbUk/gVvM61DYUbXqSv4LL1Odx23K1a34lSbvKNlpD+VW69vM51StVqZyk3l+ZHUo4OjRvuRXnxNfiY5pq9mr93pnz9ehgjpY2oSytyMfna+V1pnbO3vvMlsi/iUyiwIvIpvbr2gtqdJuZUqQq8cHorSV8pL9L98iixUsPNSj05nJ2r2XZWqL7He7S21wrVI68ttUmv9abfQ8ZNqOpwW19ozqz4Ityk+XRdWuS79eVzQnVnV79V5fmho1JSk7FvCYRUVe3HUes5ZLuXYa06naPWy5ERioLJZmLi/xJfnqqK6Ru/svmZIKC+GJik5P4mYrhTjycn1m7+mnoZFvMx906f+HdCM8W5X/wDXT4lbJXlZW/qfkb+z6d6t3wRs4WN535Hp52zogAAAAAAAAAAAEAHNbwb1wo3jTtOefbGPe1q+xHLxe0o0u7Tzl6I6eD2ZOt3p5R9WedbS2hKtJynJyb5v0SXJLocKUp1Jb082enoUI0Y7sVYsSd7ZZ+muXiVMiyKKrzuSi0eRjzq39r3zLJGRRMdMtYuQ07lkWMnC04ppyutGktX48kZKfZ3vO9uSNXEus47tG1+b4fc2a2vwJKnCK0s5Z5dyat6m5LaMtIJJHJp7EjKTlWk5PjbL3LOP2rUmkpTk00/hb+HN5fCrcs+ZpTrVKnxyOjh8HRpfBFLx4mC0r2Wi4X8N0rR52fO1/Ix8MzaV7XZVO93fNe9OzMqtMiVawVP3z5/a4uQ5F6pVdlK2Vs07pd6t36kKK0MajwLbhplbP7c+ZNy6dy0o3z8yblr8i3NguszpN2ayjFXaXE/kn9jTrRbnkee28nuX4Jov7X2hxXdu5dvT6eJlo07HiqtS5rsNVVKLa/PN3k+bfvLwMs06j8EYlOy8TCxO0m3Zt3eiXPuXMywockY3KUsiI4arJ58FJdaklH01N2GElq7LzZKoSeuXmbHB4DBRs6+J/Ef6YXt/Sm35o2I0qEfilfyLqnRXxSv5HW7E3jwFKUKeHpT4qkowco00ruTsnKUnxPW5mhiaEHaEdcjPTrUYu0Fr4HcnQNwAAAAEXAFwCHNEXQsyiWJitZRXe0irnFatdSyhJ6J9DExO28PBNyrUlblxxb/lTuzHLE0Y6yXUzQwlebtGD6HC7y73uq3CjxKnzs+Fz73yj2HExmOdbuwyj6s72C2X2XeqK8vRe7OWryb6Wen0OdHdSOvBOxaglzd/feS3fQyNMqyzed9LXy95EXehGehZnUvrYsi6jYRSs8ldWAzIhdaemRYlkOF/foCU7FcY6Wtbz+fvMXIKeAXJvkVOKcbX55ZC+ZF2mUvJ6dOby+/Qm9yc2ivjt8ipXdIir+1oQS8iv8RWsRYru53KatS4SEY2LLk8uzTovdy6MiSLE5FkZEjPwFb4Guad12N2s/Oximu9fgczamH7WlKPNFVbEceUeTu+/p36mZKx83nBwbjLUx62zq1TT8VLpHJeqv6m5To1LZQHZy4Iqw+7FS91B36t3fm2ZuwxD4fQjsajNlhd0Kj5R8f2RZYOu+XUj9LNm7wm4M3rNLui382i62fN6y9C6wb4s6PY+49KjOFRznKUGpJWUY3WmWvqZ6eBjCSk3exmp4WMXe51hvG0RKSWobsFnkaTH71Yak7OpxvpD4vXReZo1do0KfG/lmb1HZuIq5qNl45fc0OO37lpRpLvm2+f6V9znz2vJ/BG3mdGlsWOtSfT8/o0W0N68VNZVODm+BKOVlz11Zqyx9eTzl0yOhS2Zhoaxv55mtrbRrN51KktU/jm23w6O78e5GDtJtd6T+bZtRw9JLKKXyRgvEtrOUr9rvr7QabNnslwRT+I+uuf9iu7EndRRUdtF2/v6k2JQpyztmN0SWRcrzza8PH3ciKVikVkiyrkmQrksu/9xlcqtSjhCJK4LXy9++QIY4skLE2KXLoSSkQ370ILDtBBT3kglP5eouS0VuS+fcQVsyniuQTaxbnImxZIolMmxNiHIlE2LbLEou0JWffk+WTKvQrUipRszrdydkxrVJ8SUpJRlosne1+/tOjsy0qjy0WR5DbGEhDdqpZu6O9p7vxWp3LHEMmGxqaJFjKpYKEdEBYvpAkkAAHlO8m16sqk4VW/hk0orKMbaZc+9nksXVrVajU3o9OB7DA4SlGnGVPiteL/ADkc+sQrrTX278jFuZHRcHYqqYm8ktFfwfcQoZFVDultyWrvwqyy0t0yeupdJrItZ6IqdaKTaVk726q6WnYRuNsjdbaTMeUlZPm1nf38y9uZlSd7ExqfDrnfw8SN3MW7xc/ESjnrb16Iruu+RRJuRGHmss/kv7EyRM0yvEpXdndcr5v0KxvYrC9s0Wo1MvfaWLtMiM11f7glplFSa5O5KQinxKHVJsW3SfxcvkLE7pDqiwUS3xk2LWJVQixFhxEgXIA4iBYcQsLENlrEkoApaBI4QLlxRIuVPWNwNjSo0nUqK06tnbnGK0TXJ5t+R3dn4d04b0lm/oeN2vi41qqhDSP1OsOicgAAAAAAAGm27u5RxK+OLUlpOOUtOfJ+JrV8JSrZyWfM3cLj62GfceXJ6fY822tubWhJ/hzjNZ2v8EreqOfPZs4/C7noKG36EsqsWvLNe5z+K2dXg/ipy70rrzRrSw1SOsWdOltDCVF3Zr55fUsxnKOWn7q31ZruPM2O7JXRS599ugsWshxMiwCkLCxPEQCYyAZKkRcrYXIJCkBYEkkAgqUQLhoAhIC5Kj/YAWIBMY/QMhslwt4AbxKgQQ2UcBYtcOJAuVUqTk7JNvsz+RKTeiIlOMVeTsbzZ+6mIqW+DgT5zy/p19Dbp4CvPhbzOZX2xhafG75L30O73c3Lp0bTn/mTWabVkn2R+rOph8BTpd55v84Hn8ZtetiLxj3Y8l/bOsSN45RIAAAAAAAAABjYnBxnrqAarE7CvpmQDgt8lGnL8KKTk/zPJ2/2971OTj8RH/prXj7HW2dQkl2t2uXucNXqzja2lraJmlGMHqdqNaquLKVipJXaT80T2UWzJDGVb5oU9of7H5/ch0PE2P1j4xK47Rjl8M14L7lewlzRf9VHkXaeKi+UvL9yrpNFv1MWzY0dn1JJNQdnnnZPyZlWCrNXS9Uaktr4SMt1y9GXIbLq/ofmvuP0Nf8Aj6oh7Ywf8/R+xX/4ir+n1X3J/QV+Xqiv71hP5ej9iVsWt+n1Rb9ureHUr+94RcX0K47BrPkvMn9treHUq9u4XhvdPuXo7u1ez1+xZbLqcWjE/wDIKH8ZenuXFu1U6ryZdbLl/JGN/wCQ0+EH1RcjutPr6Mn9ql/P0+5D/wAhj/431+xcW6tT9X9P7krZXOXoUf8AkH/r9fsXFulL9X9P7llsqPGT6FX/AJBPhBdX7FyG58v1S8kW/a6f8mY3t+twgvUvx3Ob1lP0+xK2XS5v09jG9u4j+MfX3MmnuUufG/FfRGRbNorn1KPbeKelun3MyjuRT5wfi39y6wFBf8fVmN7Xxb/5+iNjh9zaK1pw8Vf5mWOForSKMEsfipa1H1NxhdjU4aJLuSSMyilojWlKUneTv55mfTopaIkguAAAAAAAAAAAAAFM5pJt5JZu5DaWoSvkcptjeyOcMP8AE+c+S/4/qfbp3nFxu1VFOFHXmdjDbLk7SrdPfl9TgK2IUpPid75t6vPn29Ti7stbno1RW7kjW1acLu6z0s7W92Rni5WMnZ5aGLVw8W8ll0Lqo0XVGNhT2bxaJvuLwnObtFX8jHUdGkrzaXmbPC7uOWq4fn5G9SwVaWc3Zepx6+18PDKmt59F+fI6TZW7cYu6jn1ep0aOGhT015s4eIx1avlJ2XJafc6nB7B7PM2LGmZ0dgR7CbCxWthR7PICxWtiwBNi5HZMALFxbNh0AsVLAQ6AWK/8HDoBYlYaPRAWKvwI9ECbEqmuiAsVcIBIAAAAAAAAAAAAAAAAAABDAOA3y225ydKDtTTs2v8AXL7Jo81tDHOrN0ofCtfH7Ho9l4JQXaTXeengcbUxLi+6+UtO7U0FC6O6qakjX1q3Fy99xlSsbEY2IoYec38Kb8MvMz06U5/ArmHEYujQV6kkvDibvA7Bb/P5L7nSo7NSzqO/gedxe3pPKgreL9jqdn7DySSOlGCirRVkcCpUnUlvTd2dDg9hpa5F7FLG1oYOMdESTYyQSAAAAAAAAAAAAAAAAAAAAAAAAAAAAAAAAAAAAWMe2qc3H8yjLh77O3qY6t9yW7rZl6STnFS0ur9TxLF41PLmtbvPx7fuePhTazZ7+nRtmUUcHUqWSjJrqlZdL3eXQ26WHqT+CJirYyhh/jkk+r6I2mC3b0crvTJPK/1OpQ2clnVd/A4OL29Oa3aKt4vX7HS4DY2ll3WR04xSVkrHAlOU3eTu+bOkwWxkrXJsQbalQUdESSXAAAAAAAAAAAAAAAAAAAAAAAAAAAAAAAAAAAAAAAAAwDCxuBjNZRjxdbK/mV3I3vYtvySsm+pp5bIk3oWMdjOwuyEtQSbKjQUdECS6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7" name="AutoShape 17" descr="data:image/jpeg;base64,/9j/4AAQSkZJRgABAQAAAQABAAD/2wCEAAkGBhQSERURExMUFRIWFxgRFxYXFRUUFBcWFhoVGBkTGRQYGyYeGBkkHRoXHy8gJCcpLCwtFx4xNTAqNSY3LCkBCQoKBQUFDQUFDSkYEhgpKSkpKSkpKSkpKSkpKSkpKSkpKSkpKSkpKSkpKSkpKSkpKSkpKSkpKSkpKSkpKSkpKf/AABEIAPAA0gMBIgACEQEDEQH/xAAcAAEAAgMBAQEAAAAAAAAAAAAABQYDBAcCAQj/xABFEAACAQIDBQYDBgQDBAsAAAABAgADEQQSIQUGMUFREyJhcYGRB6GxFCMyQlJicpLB8IKy0TNEwuEVFiRDU1Rjc6LS8f/EABQBAQAAAAAAAAAAAAAAAAAAAAD/xAAUEQEAAAAAAAAAAAAAAAAAAAAA/9oADAMBAAIRAxEAPwDuMREBERAREQE8u4AuSAOpkTvDvTRwiXdrv+VB+InylPq0cRjDnxTlaZ1GHQlQByDtxPl9IErtb4l0qdTsqNNqzDQleF+g5maVffHH1BalhRT/AHOf6G02cNhEpjKiqo6KAP8A9mWBXm2fj6pzVcWV8FJNvQWHzkhgdkFCC1evUPRn7v8AL/zkjEDUxuzzU1FWtTP7HIH8puJD4/Z+MpDNQxNV7cVJ73pyPlp6yxxAquyfiTiaL5a/3ig2IYZag+nsZ0vYu36OKTPScHqvBlPQiVbF7Pp1Raoit5jUeR4iQWI3Sam3aYWq1NxyJPsGGvobwOrxOaYTfvF4UhcXSzpwziwP8w7pPtLzsbeGjilzUnB6rwYeBECSiIgIiICIiAiIgIiICIiAiIgJVt/d6fstHLTNq1TRf2jm0suIrhFZ2NgoLHyE4jtHGPtDGE3/ABtlXoqDn7XMDc3W2Y1ar9pqksFOhY3LOOevIfXyl0mLDYZaaKiiyqLD++s+4irlRn/Spb2BMDV2vtdMOmdwTc5QBa5Nr8+AmfBVmemrsuUsM2W97A6gE9bWlAw9SpjcSi1GJueHJVGpCjloJ0aAiIgJjr3ytYXNjYXy3NuGbl5zJECgbO3mrUHy1CzqDlZWN2BHRjqD4cJd8DjkrIKiG6n0II4gjrILfHZCGka6r94CuYjmvC5HhprMG5e2FC/Z2IDXLJ+6/FfO/veBaqlIMCrAFToQRcHzEqWNwr7PrpiaF+zvYrfh+w9QeR/s2+UHerF1xWek7nsycyqNFK/lNuZH1EDsuy9orXpJWQ3Vhfy8Jtzl3wv3hyVDhXPdfvJ4NzX14+86jAREQEREBERAREQEREBETHXrBFZ2NlUFifAawKR8T94ezpjDKe9U1b+D/nw9+kid09h9inaOPvHHDmq8beZ4n0Ej9mv9ux1TEVNVXvhTw42RfTU+YlvgJA75Y/JQyA2aocvjlGrf0HrJ6c53ixdSpiGVjfIzU0AFgBfT1OkCwbjYK1N6pGrNlU88q8beF/pLNNbZuE7KklPmqgHz5/O82YCIiAiIgfHQEEEXB0IPAg8py7aKBarhUamAdEY3ZfX+/M8Z1KaO1NjU8QtnGvJh+JfXmPA6QPeyMQHoU2DZrooJ55gLG/je8095tkitRJA+8QFl6nqvqPmBMe7myauHNRGKtSJzKRxvwOnLS3tJuByfD12RldTZlIYHxGonftkY7tqFOr+tA3uNZyTe7YAp/f0x3Se+OSk/mHQH6+cuPwu2x2mHNBj3qR0/gbUexuIF2iIgIiICIiAiIgIiICVP4kbX7HCFAe9V7g8ufyvLTVqhVLMbAC5M5Ptjav8A0hj0VdaNPh4hdWPkbAesCS3c2aMPQBawZu+5Olui38B8yZLyq7+YohadMHRizEdctrX8NTLDs1gaNMqCFyLYHjbKLXgbMr2A2GwxtWs6jJclCbG5JHeA5WF5YYgIiICIiAiIgIiICIiBUNvV6+FqZlYtQck5X76XP4qZvqBxIty8pobC28MNi1q0gVpsQHQ8g3Fb8wDqD0l4xmDWqhpuLq2h/wBR0InN9r7KbD1DTbUcVb9S9f8AUQO/q1wCOB1n2UT4db39qBhal+0Udxv1KOviJe4CIiAiIgIiICImDHY1aNNqjkBVBJPlAonxS3iKhcKhtmGaof28l9ZEbkbNKo1Zhq/dX+EcT6n/ACz7sUjGYmvi6ig94KgIuB6HmBb3MlN4sd2OHdhxIyLysW0v6C59IFbqEYzH5W1pKSBbmiXJ18T9ZdVWwsNANJTNxMKe0epbuhcgPK5INvYfOXSAiIgIiICIiAiIgIiICIiAkPvRsntqJKi9RO8vUj8y+o+YEmJ8Vri4NxxuOHvAqXwyxiJjbNxdCino2ht6gGdgnEt48McNilrU9Ax7VegYHvD31/xTre722FxWHSsvMWI6MNCIElERAREQERED4zWFzOR78b1Niqv2elfsg2Ww/O17e15ft+dqdhg6jA2Zvu1820nMty9n56xqHhTFx/E1wPYXPtAtexNljD0RT4t+Jj1Y8fTgPSV3eXaJxLDD0FL5TmYjUEi44/pFzqZcZhw2DSmMtNFUcbKLQNfYmCNKglNrZgDe3C5JNvnab0RAREQEREBERAREQEREBERA1doLVy3osocG9mF1YfpJ4r5yF3c2ge3qUDTNLTP2ZNwr372XopuDbztLJKfvKj4fFJigSVJAt0yixTyIv7mBtbaxVLF4ep2Zu9H7yxFjYaEi/EEX9hJf4S4+9OrRJ1DBx5EWPzEqu2cMaFVcVRsaNTvW/L3x3kP7WF/n0m18OMYFx4A0VwygE38QCeel4HYYiICIiAiIgck+Je3Gq4jsAfu6fLqx5+31m7udhMmGDc3Jf04D5C/rKntu9XGVQOLVSg98onRaFEIqoOCgKPIC0D3PNSoFFyQBcDXTUmwHvPUrO+eJymgv/qZz/hy2+pgWaJ9M+QEREBERAREQEREBERAREQEj9v4dXw9TMpaylwBxzAGxH98LyQnxhcEXI5XHEeIgUfdraSuDg62tN9EP6W42B89R0PnMODpnBY6mX4K4ObkUOmb++hkftPAPh6pRjqO8rDmOTf3zEuO0cB9swqOAO1yh18yO8nkT87QOnU6gYBgbg6gz1Of/AAy3iuDg6hsy3KX425r5jpOgQEREBERA4vsvC5tpPf8AJUqv6gkD5kS7SpIez2vUH6mcfzrm+stsBKXv1V++pDohb3Y//WXSUbbqCvjxSvYXSlfjbS5+ZIgXkGIEQEREBERAREQPLoCCCLgixB4EHlIDF1jgWUi7YZjlKE3am3HuE8jroeksM0Nu4AVqDoeIGdf4lBI/09YGzhMWlVQ6MGU8x9COR8JmnON3dsGhVBJ+7awceHJvMfS86PAREQERECq71YSlVewqBcQoAytdQ44gBjpm1018J63J2pmU0G4p3l65SdR6E/OSW8GwFxCXFhVUd1uv7W8PpK9ujSWniWSqCtYAhL6C9jmFuZI4crXgSm8GyHSoMZh9KiHMwHO35gOZtxHMS/7s7fTF0FqL+Lg681bpIOQzBsDW+10RekdK9McLf+Io8P78A6XE1tnbRSvTWrTYMrC9x9D4zZgIiIHGN7KvZbSL/pZH9AdfkJdZSt/6BONqWFwFDHwGYi/uR7yz7DxfaYem/PKAfNe6fmIG9OfbJwTDHhGPeSozMTzy3JPr/WXLb1cph6jK+RsvdNwDfjYX5nUesq+5lFnxDVSScqm5JuSz8NeegMC7xEQEREBERAREQE18fjVpIajBio45RmsOpHSbE+MoIIIuDoRyIPKByl2XM1h3dcoJ1A5cOY0nQ92cX2mGpk8QCh/wmw+VpRtsbPFGu9P8oIIPHutYj2B+Ut+5thRdAwbLVYXF7EWWxF9bQJ6IiAiIgJH7Q2KlV0qarURgwYcSAb5T1H0khEBNbaLutJjTUO4FwpvZuo046X0mzKltbel6VTLTq06q8xkIKkcswIDeYgau6+87YSoHDDsnYh6QzdwcmF+XrynZMNiFqIrqbqwDA+BnGNs4MmmuNpjIKi2qKOALXUsP2t/UdZZPhhvL/ubn91Mn5p/WB0iIiBzDeikDisXf/wAsf87H+gnrc4f9lX+J/rNbf3Gdniq686lEIP57n5Xm9uqlsJT8cze7NA+7zbP7agV0zg501tci/d9QSPaR+4ijsXIPeL6joABb+s+78YMtRWoPyNr5Npf3A95v7C2bSRRVpAgVEUkZiR1589TAlYiICIiAiIgIiICeKz2Um17Am3Wwvae58e9ja17aX4X5Xgcz2vtQV37Ts1RiADYk3tz9rD0EtG4i/cuetT6Kv+spdU946ZdTpyGvD04S4biVe7VUcAysP8QI/wCEQLTERAREQEREBOd7wbD7ByVINMnTUZl/aV4+s6JKhvJurq1aiL3uzpz6ll6+Xt0gSmwKy4jBimbaL2LDppYH2sfOUfDV2oVQ40em1/VTqPqJu7ubY+z1bn/Zt3X/AKN6fQmYdvoBialrFS2cEcCHAYEe8DtmD22j00e/4lVvcAxOd7MxjCjTF+CIP/iIga/xQW2MB/YPqZYtlUMlCmnRFHrYX+ch/ixh7Yik/JkI9rSS2XtunX0UkOBcowswHXxHiIG9VphgVYXUixB4EHiJg2bgRRpimCSFvYnjYkkD0vabMQEREBERAREQEREBERA5jtulbE1VA/7xrDzN/wCs6BsfZK4emFUd4gFzxJa2vpx0mtV3ZpNiPtBLXuGy6Zcw59eQNpLwEREDw7G4sARfvG9rCx1AtrrpbTjPcRASI/6xoK7UHGTKQoJuSxNrZQFOmo1J5yXlT34wuU0666NfIT5d5T6WMC2RMGAxfa0kqfqUN5E8R73meBUd8dlUqdNaiIFcvY20BBDE6cOQlTZybXN7AAeQ0Alsx+Pp4qs440qFKpUUcO0cDj/CNPbxlSEC77Mw16NI/sT/ACiJddjbvgYeiG/EKSA+YUXiBAfF6j91Qfo7L7rf+kgd5l7F8PiU0IsjeIABAP8AhzCWf4spfCIelUfNXEgd7EzYJW6Gm3uCP6wLGDE09kYvtaFN+qi/mND8wZuQInejHNSw5ZGytmUA+tyPl7XkjhMR2lNH/Uob3ANpA78j7hf/AHB/leety9oZ6JpnjTNh/C1yPY3HtAsMREBERAREQEREBERAREQEREBKdv3iGzU6f5LF/NrkfIfWWba2NNKi9QDMVFwPUC58Be/pKM+NqY2rSpPlvmKhgtiAbE6X5AXgXPdxLYWiD+i/uSf6zdr1wi5m4aDhfUkAC3O5IE9UqYVQo4KAo8gLCQm1NtqtRtCy0MrMBzqOcqrf9oufO3SBVN4dndhXZF/Ce+v8LX7vpqJu7j7D+04pQR3E+8b04D3+kj9ubW+0Ve0y5QAFAvc2FzqetyZ0v4YbINLCmqws1U5h1yAWHvx9YFxAtpE+xAqfxNw5bAkgfhdWPlexPzlVx2MH/RqsRmzIieui39CL+k6TtrDdph6qWvmQi3pONbM2oopthMQCKZJGYfiptfjbmAwv7wN7dDb2UjDvwJ7h6E/lPgTw8T4y5TnlCj9jxKGqodOIYagqeFRfEaH+7zoYMCub7YsLSWmUJzm4a9gpW3hrxOk8biW7Kp3QDnALcyLCw9NfebG+mX7N3r3zDJpfva6E8hlzSI3W21UGTDpTUrmuzWNwpOpNtPU9AIF1iIgIiICIiAiIgIiICIiAiIgQe920jSoZQAe0vT15C2p85E7j7OuzVzwXuL5n8R9BYf4jJvbWxjiXRSctJLsSPxMWsMo6WA4+M3tn7PSigpoDlFzqbm54kmBrbV20lFG7y9rYhUBDNmPDTpw4yq7doHD0UoFgalRjWqni1/yi/TVvMgme94tm1RWqYkhUQMCpuLtawWwGpY2vr4yDxmMaq7VHN2Y3PIeQHIQGBwhq1EpqLlmCgef/ACn6CwlHIir+lQPYTnXw43SbMMXUFgP9mDxN/wA06VAREQE5N8QN2uwxH2gKTQchmA0seYvyv16zrM8VaKsCrAEHiCLiBx7B7QSgUViK2FJzU3IBak3NSORF+HqOkuKOCAQQQdQRqCDzvNPef4ZK16mFsrcTTP4T/Cfyn5SqbJ25UwbdhXRsgOoI7yeK9R4e0C4Y/BrVptTYZgRwvbXkQeRvzlQ3cBoY00QwdWBQsuoIAzBtOFrWPS5lzoV1dQ6kMp1BHAzFQ2dTSo9VVAd/xHrz4cvHrA2YiICIiAiIgIiICIiAiJ5qVAoLMQANSSbAeZgepjrYhUF3ZVF7XJAFzy1mBtrUhSNbOpp6jMOZH5QOZ8JQNq7aavWFRh3FPdQnQKDwPieZgXfePHClh3N7MwKL1zNpp5C59JVtg7aqUw7vUJpKLBGOYs5HdVb6jqTwAmhjsfWxb3ILclVASFv0Av7yV2V8PcXWsSnZr+p9DbwXj9IFfrV2qMWYlmY5j4k9B8pfty/h3fLXxS2H4lpH5F/9JZd3tw8PhbPbtKo/O3I/tXgJZYHxVsLDhPsRAREQEREBInbu7NHFrlqL3uTDRh6yWiBybGbFxWzGLr97hidbXt5kflbx4dZNbM2xTrrdG15qdGHmOniNJfXQEWIuDyMrG1vh7h6pz081GpxDUzbXraBrRIrE7D2lh/wlMQg6gZvqD8zNFt48SmlTBVAfAOP+AwLHEgDt/EWzfYatvNvpkvNX/rViGOVMI2bxFRvkFEC0E21PCYMLtGnULCm6sV42N7Xlbxe7m08SLvTIX9OZEX+W+vrNzZG6+0aClUoUbsblmcFvAaNwH9TAsEjMXvJQpsEL3Ym1lGa3mR9OM0sVuhtOto7IF6CoFX2Ua+s+7P8AhfiVYN21NCOBALkeVxAnatQKCzEADiSQB7mV3aW+tNDlpL2h6/hT05mWnAfDynfPiaj4huQcnIPJZKjc/Bj/AHal/IDAoT760wi2UvVIF1W4UMeWYi59AYpbs47HkNVtRpcQDcDzycSfEzo2E2Bh6RzU6FJG6qig+9pvwKls34aYWmB2masR+okLfnZRpJqjuzhV/Dh6Q/wKfrJOIGKlhUX8KqvkAPpMs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57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148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72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9915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4800" y="1894444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412" name="Picture 19" descr="E:\Linh Yo\thi GVG\image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81288"/>
            <a:ext cx="838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ectangle 127"/>
          <p:cNvSpPr/>
          <p:nvPr/>
        </p:nvSpPr>
        <p:spPr>
          <a:xfrm>
            <a:off x="2286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716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00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29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943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858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43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498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1354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59840" y="193623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434" name="Picture 15" descr="E:\Linh Yo\thi GVG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8438" y="574675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58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286000" y="42052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8580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0292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456" name="Picture 19" descr="E:\Linh Yo\thi GVG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350" y="2697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ectangle 128"/>
          <p:cNvSpPr/>
          <p:nvPr/>
        </p:nvSpPr>
        <p:spPr>
          <a:xfrm>
            <a:off x="41148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4954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29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5845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00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476" name="Picture 19" descr="E:\Linh Yo\thi GVG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4235450"/>
            <a:ext cx="838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ectangle 117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2004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7" name="Picture 2" descr="E:\Linh Yo\thi GVG\htd_bunny_st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219200"/>
            <a:ext cx="4587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09249E-7 C 0.00833 0.03098 -0.00104 0.05965 -0.00642 0.08948 C -0.00694 0.12069 -0.00677 0.15214 -0.00816 0.18335 C -0.00833 0.18613 -0.01267 0.21503 -0.01805 0.21618 C -0.03698 0.22011 -0.05625 0.21896 -0.07535 0.22058 C -0.10295 0.22289 -0.08993 0.22266 -0.1033 0.2226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/>
          <p:cNvSpPr>
            <a:spLocks noChangeArrowheads="1"/>
          </p:cNvSpPr>
          <p:nvPr/>
        </p:nvSpPr>
        <p:spPr bwMode="gray">
          <a:xfrm>
            <a:off x="838200" y="685800"/>
            <a:ext cx="7467600" cy="11430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algn="l"/>
            <a:r>
              <a:rPr lang="en-US">
                <a:solidFill>
                  <a:srgbClr val="3333FF"/>
                </a:solidFill>
              </a:rPr>
              <a:t>   Kết quả phép tính:</a:t>
            </a:r>
          </a:p>
          <a:p>
            <a:pPr marL="342900" indent="-342900" algn="l"/>
            <a:r>
              <a:rPr lang="en-US" b="1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4530725" y="823913"/>
          <a:ext cx="1406525" cy="712787"/>
        </p:xfrm>
        <a:graphic>
          <a:graphicData uri="http://schemas.openxmlformats.org/presentationml/2006/ole">
            <p:oleObj spid="_x0000_s194563" name="Microsoft Equation 3.0" r:id="rId3" imgW="545760" imgH="393480" progId="">
              <p:embed/>
            </p:oleObj>
          </a:graphicData>
        </a:graphic>
      </p:graphicFrame>
      <p:grpSp>
        <p:nvGrpSpPr>
          <p:cNvPr id="194568" name="Group 8"/>
          <p:cNvGrpSpPr>
            <a:grpSpLocks/>
          </p:cNvGrpSpPr>
          <p:nvPr/>
        </p:nvGrpSpPr>
        <p:grpSpPr bwMode="auto">
          <a:xfrm>
            <a:off x="609600" y="2303463"/>
            <a:ext cx="7350125" cy="1049337"/>
            <a:chOff x="-96" y="1248"/>
            <a:chExt cx="5040" cy="720"/>
          </a:xfrm>
        </p:grpSpPr>
        <p:sp>
          <p:nvSpPr>
            <p:cNvPr id="194569" name="AutoShape 9"/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>
                <a:latin typeface="VNI-Times" pitchFamily="2" charset="0"/>
              </a:endParaRPr>
            </a:p>
          </p:txBody>
        </p:sp>
        <p:sp>
          <p:nvSpPr>
            <p:cNvPr id="194570" name="AutoShape 10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94571" name="Text Box 11"/>
            <p:cNvSpPr txBox="1">
              <a:spLocks noChangeArrowheads="1"/>
            </p:cNvSpPr>
            <p:nvPr/>
          </p:nvSpPr>
          <p:spPr bwMode="gray">
            <a:xfrm>
              <a:off x="336" y="1424"/>
              <a:ext cx="278" cy="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graphicFrame>
          <p:nvGraphicFramePr>
            <p:cNvPr id="194572" name="Object 12"/>
            <p:cNvGraphicFramePr>
              <a:graphicFrameLocks noChangeAspect="1"/>
            </p:cNvGraphicFramePr>
            <p:nvPr/>
          </p:nvGraphicFramePr>
          <p:xfrm>
            <a:off x="1827" y="1392"/>
            <a:ext cx="359" cy="488"/>
          </p:xfrm>
          <a:graphic>
            <a:graphicData uri="http://schemas.openxmlformats.org/presentationml/2006/ole">
              <p:oleObj spid="_x0000_s194572" name="Equation" r:id="rId4" imgW="203040" imgH="393480" progId="">
                <p:embed/>
              </p:oleObj>
            </a:graphicData>
          </a:graphic>
        </p:graphicFrame>
      </p:grpSp>
      <p:grpSp>
        <p:nvGrpSpPr>
          <p:cNvPr id="194573" name="Group 13"/>
          <p:cNvGrpSpPr>
            <a:grpSpLocks/>
          </p:cNvGrpSpPr>
          <p:nvPr/>
        </p:nvGrpSpPr>
        <p:grpSpPr bwMode="auto">
          <a:xfrm>
            <a:off x="609600" y="3522663"/>
            <a:ext cx="7350125" cy="1049337"/>
            <a:chOff x="-96" y="1248"/>
            <a:chExt cx="5040" cy="720"/>
          </a:xfrm>
        </p:grpSpPr>
        <p:sp>
          <p:nvSpPr>
            <p:cNvPr id="194574" name="AutoShape 14"/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>
                <a:latin typeface="VNI-Times" pitchFamily="2" charset="0"/>
              </a:endParaRPr>
            </a:p>
          </p:txBody>
        </p:sp>
        <p:sp>
          <p:nvSpPr>
            <p:cNvPr id="194575" name="AutoShape 15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94576" name="Text Box 16"/>
            <p:cNvSpPr txBox="1">
              <a:spLocks noChangeArrowheads="1"/>
            </p:cNvSpPr>
            <p:nvPr/>
          </p:nvSpPr>
          <p:spPr bwMode="gray">
            <a:xfrm>
              <a:off x="336" y="1424"/>
              <a:ext cx="278" cy="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graphicFrame>
          <p:nvGraphicFramePr>
            <p:cNvPr id="194577" name="Object 17"/>
            <p:cNvGraphicFramePr>
              <a:graphicFrameLocks noChangeAspect="1"/>
            </p:cNvGraphicFramePr>
            <p:nvPr/>
          </p:nvGraphicFramePr>
          <p:xfrm>
            <a:off x="1827" y="1392"/>
            <a:ext cx="359" cy="488"/>
          </p:xfrm>
          <a:graphic>
            <a:graphicData uri="http://schemas.openxmlformats.org/presentationml/2006/ole">
              <p:oleObj spid="_x0000_s194577" name="Equation" r:id="rId5" imgW="203040" imgH="393480" progId="">
                <p:embed/>
              </p:oleObj>
            </a:graphicData>
          </a:graphic>
        </p:graphicFrame>
      </p:grpSp>
      <p:grpSp>
        <p:nvGrpSpPr>
          <p:cNvPr id="194578" name="Group 18"/>
          <p:cNvGrpSpPr>
            <a:grpSpLocks/>
          </p:cNvGrpSpPr>
          <p:nvPr/>
        </p:nvGrpSpPr>
        <p:grpSpPr bwMode="auto">
          <a:xfrm>
            <a:off x="609600" y="4894263"/>
            <a:ext cx="7350125" cy="1049337"/>
            <a:chOff x="-96" y="1248"/>
            <a:chExt cx="5040" cy="720"/>
          </a:xfrm>
        </p:grpSpPr>
        <p:sp>
          <p:nvSpPr>
            <p:cNvPr id="194579" name="AutoShape 19"/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>
                <a:latin typeface="VNI-Times" pitchFamily="2" charset="0"/>
              </a:endParaRPr>
            </a:p>
          </p:txBody>
        </p:sp>
        <p:sp>
          <p:nvSpPr>
            <p:cNvPr id="194580" name="AutoShape 20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94581" name="Text Box 21"/>
            <p:cNvSpPr txBox="1">
              <a:spLocks noChangeArrowheads="1"/>
            </p:cNvSpPr>
            <p:nvPr/>
          </p:nvSpPr>
          <p:spPr bwMode="gray">
            <a:xfrm>
              <a:off x="355" y="1424"/>
              <a:ext cx="242" cy="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graphicFrame>
          <p:nvGraphicFramePr>
            <p:cNvPr id="194582" name="Object 22"/>
            <p:cNvGraphicFramePr>
              <a:graphicFrameLocks noChangeAspect="1"/>
            </p:cNvGraphicFramePr>
            <p:nvPr/>
          </p:nvGraphicFramePr>
          <p:xfrm>
            <a:off x="1827" y="1392"/>
            <a:ext cx="359" cy="488"/>
          </p:xfrm>
          <a:graphic>
            <a:graphicData uri="http://schemas.openxmlformats.org/presentationml/2006/ole">
              <p:oleObj spid="_x0000_s194582" name="Equation" r:id="rId6" imgW="203040" imgH="393480" progId="">
                <p:embed/>
              </p:oleObj>
            </a:graphicData>
          </a:graphic>
        </p:graphicFrame>
      </p:grpSp>
      <p:grpSp>
        <p:nvGrpSpPr>
          <p:cNvPr id="194583" name="Group 23"/>
          <p:cNvGrpSpPr>
            <a:grpSpLocks/>
          </p:cNvGrpSpPr>
          <p:nvPr/>
        </p:nvGrpSpPr>
        <p:grpSpPr bwMode="auto">
          <a:xfrm>
            <a:off x="762000" y="4970463"/>
            <a:ext cx="7350125" cy="1049337"/>
            <a:chOff x="-96" y="1248"/>
            <a:chExt cx="5040" cy="720"/>
          </a:xfrm>
        </p:grpSpPr>
        <p:sp>
          <p:nvSpPr>
            <p:cNvPr id="194584" name="AutoShape 24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-96" y="1248"/>
              <a:ext cx="5040" cy="720"/>
            </a:xfrm>
            <a:prstGeom prst="roundRect">
              <a:avLst>
                <a:gd name="adj" fmla="val 10889"/>
              </a:avLst>
            </a:prstGeom>
            <a:solidFill>
              <a:srgbClr val="FF33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/>
              <a:endParaRPr lang="vi-VN">
                <a:latin typeface="VNI-Times" pitchFamily="2" charset="0"/>
              </a:endParaRPr>
            </a:p>
          </p:txBody>
        </p:sp>
        <p:sp>
          <p:nvSpPr>
            <p:cNvPr id="194585" name="AutoShape 25"/>
            <p:cNvSpPr>
              <a:spLocks noChangeArrowheads="1"/>
            </p:cNvSpPr>
            <p:nvPr/>
          </p:nvSpPr>
          <p:spPr bwMode="gray">
            <a:xfrm>
              <a:off x="96" y="1296"/>
              <a:ext cx="971" cy="59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94586" name="Text Box 26"/>
            <p:cNvSpPr txBox="1">
              <a:spLocks noChangeArrowheads="1"/>
            </p:cNvSpPr>
            <p:nvPr/>
          </p:nvSpPr>
          <p:spPr bwMode="gray">
            <a:xfrm>
              <a:off x="355" y="1424"/>
              <a:ext cx="242" cy="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graphicFrame>
          <p:nvGraphicFramePr>
            <p:cNvPr id="194587" name="Object 27"/>
            <p:cNvGraphicFramePr>
              <a:graphicFrameLocks noChangeAspect="1"/>
            </p:cNvGraphicFramePr>
            <p:nvPr/>
          </p:nvGraphicFramePr>
          <p:xfrm>
            <a:off x="1827" y="1392"/>
            <a:ext cx="359" cy="488"/>
          </p:xfrm>
          <a:graphic>
            <a:graphicData uri="http://schemas.openxmlformats.org/presentationml/2006/ole">
              <p:oleObj spid="_x0000_s194587" name="Equation" r:id="rId8" imgW="203040" imgH="393480" progId="">
                <p:embed/>
              </p:oleObj>
            </a:graphicData>
          </a:graphic>
        </p:graphicFrame>
      </p:grp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6248400" y="876300"/>
            <a:ext cx="1049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1146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265271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93938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8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148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772400" y="11334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113506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57888" y="113665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43488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72400" y="19065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436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029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716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9436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9200" y="2670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148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0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71600" y="419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436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0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71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1148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58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34" name="AutoShape 10" descr="data:image/jpeg;base64,/9j/4AAQSkZJRgABAQAAAQABAAD/2wCEAAkGBxQTEhQUExQTFBUUFhQUFhgUFRUUFhYWFhcWGhgUGBQYHCggGBolHxQXITEhJSktLi4uFx8zODMsNygtLisBCgoKDg0OGxAQGy8kICQsLCwsLCwsLCwvLDQsLCwsLCwsLCwsLCwsLCwsLCwsLCwsLCwsLCwsLCwsLCwsLCwsLP/AABEIAL4BCgMBEQACEQEDEQH/xAAbAAEAAQUBAAAAAAAAAAAAAAAAAQIDBAUGB//EADsQAAIBAgMFBgQEBAYDAAAAAAABAgMRBCExBQYSQVFhcYGRofAiscHREzJS4QeSovEUI0JicoIVM7L/xAAbAQEAAgMBAQAAAAAAAAAAAAAAAQIDBAUGB//EADcRAAIBAgMFBgUEAgEFAAAAAAABAgMRBCExBRJBUZETImFxodEygbHh8BQVUsEGI0IzQ1Nj8f/aAAwDAQACEQMRAD8A9wAJAAAAAAAAAAAAAAAAAAAAAAAAAAAAAAAABbr1owi5Sdkldt8kVnNRi5PQhuyuzRbv7zRxNapTUGuBcSlqrXtaXSXZ2Poa+HxDq3urGClXVSTilodCbRsAAAAAAAAAAAAAAAAAAAAAAAAAAAAAAAAAAAAAAAAAAAAAAA89/iJt98Sw1N53+LteTSv0Wv8AY5WLrb0t2+S18zQxVW73Imp2ftGeFw0o3UVU+LKNqkn+py5LLJckaP6io06cP/ngYozdKHmdhutvPLEONKVOSmqfFKV1a6dtNVfJ+OiOthsU6j3WvmbdGvv5NcDqDdNkAAAAAAAAAAAAAEXAFwBcAXAFwBcAXAJAAAAAAAAAAAAAAAAAAANXvFtVYahOplxaQXWT08Ofga+JrdnC61eSMdWe5G55ZhqOUsTWd+JtxT/1Z3u+x6+C7nwKk232cfmznRVl2kyzVm5P8SprrGL9JNfTzJSSW7Extu+9Iv7vYqaxEJwajwS45zk7RUNJJ9jXLqbWHUlK6yt9PEtRct+64Zs9b2ZtCFeCqU3eLus008nZ5M7NOpGavE6sJqaujLLlgAAAAAAAAAAUtgEXAIuALgC4AQBIBIBIBIAAAAAAAAAAAAAuARcASZDdgeZ76Y54mrGmsoX4Y9c85S9PkcCviO1qOXBaGhiJb8kuBhbUqKNrpNxsoLVRS08e00KV5aFKrSOexOI4nr3s3qdPLwNb4ndldJynaEU7XvZat/ql1fyMspOVoR6E3cu5FZfmp6nuNgHRouLldylxtcotpKy8jqYai6ULN6nTw9N042Z0psGcAAAAAAAAApbAKWwCAAAACUASgCQCQAASAAAAAAAAAAADWbZ23Tw8fizla6itX2vosnmauJxlOgu9ryNnDYSpXdo6czz3a2+Feo/hm6au8qeWXL4vzP0OJVx1arxsvA9Lhtk0IZtbz8fyxrqe82Jpu8a1R9kpOafepXMUMRWi7qT63+ptS2bh5qzgvll9Do8PvtOrS4ZxipWfE43zXYuT6mavj6lSHZvK/Hn4eB5/aOynQTnTzXqjQ4fG8VaU27vhtHyvJ97y8ka1SD3LHlVPvXNNtbGNya1b+V/Q2aNNJGCbbZawWElJ9vXkjahCVR2joKdOVR2R1OxsBwtWWfNnTo0Y01lrzOlSpRprLU9E2JRcY5mwZUbIgsAAAAAAAAAW2wCkAkAkAAEoAkAAEgAAAEgAAAAAAC4Bod4d44YdNJ8VTkuUX1l9jn4vHwo92Ocvp5nQwWz54h3eUfr5HmO0NoSqzcpSbu7u7ef7Hn3KUm5Td2eso4eNKKSRgyjz8tPqDYTvkWaqJLoppVnF3TJcU1ZiUFJWZmVpNWqQXwyya04ZP6O3mrF6Ut5bstUfP9s7N/TVN+Pwv0ZVhcBxO7vm755vzOrQwsprelkvqcmGH3s5HSbO2Ze1kdOEFFWijbjFJWR2OyNjqNmy5ZI30Y2yQLEgAAAAAAAAAFlsAlAEgEgAAkAAEgAAAAAkAAAAAESdiG7A4nefe616eHa53qeDyj9/7nFxe0b9yl19vc7uB2Ve1Ssvl7+xwzrZu7ck8pXzvrmcho9DuZZZcinEUkrWeqVtbdwuWpyb1KHG37gtkzGrssjLFGMyxkM3ZtRcXDJXjKyfndPwefgXp2jUjLkzQ2jhlXoSi+X0O32Rsdy5HqkjwJ2Wz9mRgl1JJsbEEgAAAAAAAAAAAFlIAqSAJsASAACQAAAAAAAAEASAACGwDz7fHeTjcqVNuME7O10521s/0r1OBjca6jdOnpx8fsek2bs9RSqTWb9Pv9DipVbt3b7de3oc+1juqNlkIRv2lSZMrda3dms/dgkVUWzErVr26LQtYzRjYtOeXff5ljIkW7k2LF/B/mXeha7sYatt13Pcdj4dRhfmerWh85NgSAAAAAAAAAAAAAAUWAFgCQAASAAAAAAAAAAACQAAcTvrvFa9Gk8/9cl/8J/Py6nE2jjb/wCqm/N/0d3ZeAUv9tReS/v2OElU4r3WcWnayeekvzXte99LXsctJHoVHd0f58jGjPS9rrW97eXK3REsy2tcuSnfT37+xVIqo21MOcs/fzLGwkWmy9ibCb7vfaCY+JCIJN3uzs/8SvDpFxnL/rovF2y7zawdF1aq5LNnJ2ri1RoPm8l89ei/o9nwkbQR6I8Qi8CQAAAAAAAAAAAAAQwCACQAAAAAAAAAAAAAAGQDmt7N4lRi6VNp1ZL+Rdf+XZ4nMx+OVNdnD4vodTZ2AdaSqT+Fev2PMpVW836vTxOClY9WoqKsijh9+ZNy+VrFNepp78yyQjExXO17dPmWsZt0tAuQyULkwpsMbyMjB4OU5JJfZeJlpUZ1XuxNXFYynh4b839z0vdPZCislrm31fU9Bh6EaMN1dTw2LxU8TU35/Jcjs0jOa5IAAAAAAAAABYxeLjTi5TaSRhrV4Uo70yG0tSrD1lOMZLSSUl3NXMkZbyTCd1culiQARYANAEgAAAAAMAAAAAEIA5ve3eFUI8EH/mSV7rPgXXvfI5mPxnZLs4fE/Q6ezsC6735fCvX7HmuKqyebd3JqV7t31zz+TOAubPVQjHRLTIolZ9jt4d67/p4k6Eq6LFarfs+YSMsYlmUuevqWRdR4FhyLGQS5dxIRVSptu3PoWjBydoq7MVSrGnFyk7Lmza4PZcpZO6Xm2b9HZ0nnUdvA4OK25COVFXfN6e7Ow2DsHNWVverOtTpxprdirHnK1epWnv1HdncYTDqEbIymMvgAAAAAAAAiUragGp2jtyFNPP32GGvXjRjvS6cykppLM893i3gVaXxybisowi2k+9rN+Fjz051a096Wv08jQrVlLL0Oh3KoYuVRVKsZwoxpuFOMm1+nhtTvkkk82dTCUKqnvzb04mbD9o3eWSO4OmbgAAAAAAAAAAAAAAAANVt/bEcPTu85tPgjzb69yNPGYuOHhfi9F+cDawmEliJ2WnFnle08V+LKUuJuTzd+fd45HmXJyk5S1Z6+hT7OKitEYUYq3d9foLmfiUTn3+9SS6iY05l0ZEi1cksSSiTJwWFc3bpzRlo0JVpWj82aONxsMLDelrwXFnUbL2L0X3Z36NCFKNo9eJ4zFYyriZb1R+S4I67ZW79rOSsZrGsdDRpRgrLItoDX4zeLD08pVYtrlB8cvFR08TVq42jT+KXQ26WBxFTOMH88vqaLG7+wV1Tg3Z2vJ5a62V8jn1NrP/tw65eh0KWxJvOcreRqcRv7Wv8ACqSS6xfl+YwLaeI4pG7DYlG3e3vz5GRhP4hyTtUpJrm4Phkv+ssn5mentWX/ADj0MVTYSa7k8/E7PZO1qWIhx0pJrmtJRfSS5M6lGvCqrwZw8Rh6lCW7UXs/IzjMYDFxeOhTV215lJ1IwjvSdkQ3Y4XePfRK8YZ9Mr+S5nMq7QlJ2pLLm/6XualXEpZROQxH+KxEm7OK6z+FeF/oc6VWmnvTd31+xqNVKmpttn1aOFiuHhdXnUaUpX7FyRlWNko2oxz/AJMzRcKSy1O73Q2pGdCHHUTnOVThUpLjklJ6R15eh0sDV/1qM33m3xzZt0ailHNnRHQMwAAAAAAAAAAAAAABr9sbXp4eHFN5vKMecn0/c18TiYUIb0unM2MNhamIluw+b5HlW2tpzrVHKTzfklyS6e+p5apVnWm5zPYYbDQowUYmvhHn9fvbtRGhsNivLNvl4fMlIRVlYxqkrZFrGVGPIsi6CentEk2M3AbPlUfZ17zZw+FnWfJczm4/aNPDK2suXvyO12JsNWWWXvNndp04047sVkePr16lebnN3b/MvA3dTbODw2UqkZT04YLjd+jtlHxaMVTGUaer6Gejs7E1leMcubyNJtH+IM81SpKH+6o+J/yKy9TQqbUk/gVvM61DYUbXqSv4LL1Odx23K1a34lSbvKNlpD+VW69vM51StVqZyk3l+ZHUo4OjRvuRXnxNfiY5pq9mr93pnz9ehgjpY2oSytyMfna+V1pnbO3vvMlsi/iUyiwIvIpvbr2gtqdJuZUqQq8cHorSV8pL9L98iixUsPNSj05nJ2r2XZWqL7He7S21wrVI68ttUmv9abfQ8ZNqOpwW19ozqz4Ityk+XRdWuS79eVzQnVnV79V5fmho1JSk7FvCYRUVe3HUes5ZLuXYa06naPWy5ERioLJZmLi/xJfnqqK6Ru/svmZIKC+GJik5P4mYrhTjycn1m7+mnoZFvMx906f+HdCM8W5X/wDXT4lbJXlZW/qfkb+z6d6t3wRs4WN535Hp52zogAAAAAAAAAAAEAHNbwb1wo3jTtOefbGPe1q+xHLxe0o0u7Tzl6I6eD2ZOt3p5R9WedbS2hKtJynJyb5v0SXJLocKUp1Jb082enoUI0Y7sVYsSd7ZZ+muXiVMiyKKrzuSi0eRjzq39r3zLJGRRMdMtYuQ07lkWMnC04ppyutGktX48kZKfZ3vO9uSNXEus47tG1+b4fc2a2vwJKnCK0s5Z5dyat6m5LaMtIJJHJp7EjKTlWk5PjbL3LOP2rUmkpTk00/hb+HN5fCrcs+ZpTrVKnxyOjh8HRpfBFLx4mC0r2Wi4X8N0rR52fO1/Ix8MzaV7XZVO93fNe9OzMqtMiVawVP3z5/a4uQ5F6pVdlK2Vs07pd6t36kKK0MajwLbhplbP7c+ZNy6dy0o3z8yblr8i3NguszpN2ayjFXaXE/kn9jTrRbnkee28nuX4Jov7X2hxXdu5dvT6eJlo07HiqtS5rsNVVKLa/PN3k+bfvLwMs06j8EYlOy8TCxO0m3Zt3eiXPuXMywockY3KUsiI4arJ58FJdaklH01N2GElq7LzZKoSeuXmbHB4DBRs6+J/Ef6YXt/Sm35o2I0qEfilfyLqnRXxSv5HW7E3jwFKUKeHpT4qkowco00ruTsnKUnxPW5mhiaEHaEdcjPTrUYu0Fr4HcnQNwAAAAEXAFwCHNEXQsyiWJitZRXe0irnFatdSyhJ6J9DExO28PBNyrUlblxxb/lTuzHLE0Y6yXUzQwlebtGD6HC7y73uq3CjxKnzs+Fz73yj2HExmOdbuwyj6s72C2X2XeqK8vRe7OWryb6Wen0OdHdSOvBOxaglzd/feS3fQyNMqyzed9LXy95EXehGehZnUvrYsi6jYRSs8ldWAzIhdaemRYlkOF/foCU7FcY6Wtbz+fvMXIKeAXJvkVOKcbX55ZC+ZF2mUvJ6dOby+/Qm9yc2ivjt8ipXdIir+1oQS8iv8RWsRYru53KatS4SEY2LLk8uzTovdy6MiSLE5FkZEjPwFb4Guad12N2s/Oximu9fgczamH7WlKPNFVbEceUeTu+/p36mZKx83nBwbjLUx62zq1TT8VLpHJeqv6m5To1LZQHZy4Iqw+7FS91B36t3fm2ZuwxD4fQjsajNlhd0Kj5R8f2RZYOu+XUj9LNm7wm4M3rNLui382i62fN6y9C6wb4s6PY+49KjOFRznKUGpJWUY3WmWvqZ6eBjCSk3exmp4WMXe51hvG0RKSWobsFnkaTH71Yak7OpxvpD4vXReZo1do0KfG/lmb1HZuIq5qNl45fc0OO37lpRpLvm2+f6V9znz2vJ/BG3mdGlsWOtSfT8/o0W0N68VNZVODm+BKOVlz11Zqyx9eTzl0yOhS2Zhoaxv55mtrbRrN51KktU/jm23w6O78e5GDtJtd6T+bZtRw9JLKKXyRgvEtrOUr9rvr7QabNnslwRT+I+uuf9iu7EndRRUdtF2/v6k2JQpyztmN0SWRcrzza8PH3ciKVikVkiyrkmQrksu/9xlcqtSjhCJK4LXy9++QIY4skLE2KXLoSSkQ370ILDtBBT3kglP5eouS0VuS+fcQVsyniuQTaxbnImxZIolMmxNiHIlE2LbLEou0JWffk+WTKvQrUipRszrdydkxrVJ8SUpJRlosne1+/tOjsy0qjy0WR5DbGEhDdqpZu6O9p7vxWp3LHEMmGxqaJFjKpYKEdEBYvpAkkAAHlO8m16sqk4VW/hk0orKMbaZc+9nksXVrVajU3o9OB7DA4SlGnGVPiteL/ADkc+sQrrTX278jFuZHRcHYqqYm8ktFfwfcQoZFVDultyWrvwqyy0t0yeupdJrItZ6IqdaKTaVk726q6WnYRuNsjdbaTMeUlZPm1nf38y9uZlSd7ExqfDrnfw8SN3MW7xc/ESjnrb16Iruu+RRJuRGHmss/kv7EyRM0yvEpXdndcr5v0KxvYrC9s0Wo1MvfaWLtMiM11f7glplFSa5O5KQinxKHVJsW3SfxcvkLE7pDqiwUS3xk2LWJVQixFhxEgXIA4iBYcQsLENlrEkoApaBI4QLlxRIuVPWNwNjSo0nUqK06tnbnGK0TXJ5t+R3dn4d04b0lm/oeN2vi41qqhDSP1OsOicgAAAAAAAGm27u5RxK+OLUlpOOUtOfJ+JrV8JSrZyWfM3cLj62GfceXJ6fY822tubWhJ/hzjNZ2v8EreqOfPZs4/C7noKG36EsqsWvLNe5z+K2dXg/ipy70rrzRrSw1SOsWdOltDCVF3Zr55fUsxnKOWn7q31ZruPM2O7JXRS599ugsWshxMiwCkLCxPEQCYyAZKkRcrYXIJCkBYEkkAgqUQLhoAhIC5Kj/YAWIBMY/QMhslwt4AbxKgQQ2UcBYtcOJAuVUqTk7JNvsz+RKTeiIlOMVeTsbzZ+6mIqW+DgT5zy/p19Dbp4CvPhbzOZX2xhafG75L30O73c3Lp0bTn/mTWabVkn2R+rOph8BTpd55v84Hn8ZtetiLxj3Y8l/bOsSN45RIAAAAAAAAABjYnBxnrqAarE7CvpmQDgt8lGnL8KKTk/zPJ2/2971OTj8RH/prXj7HW2dQkl2t2uXucNXqzja2lraJmlGMHqdqNaquLKVipJXaT80T2UWzJDGVb5oU9of7H5/ch0PE2P1j4xK47Rjl8M14L7lewlzRf9VHkXaeKi+UvL9yrpNFv1MWzY0dn1JJNQdnnnZPyZlWCrNXS9Uaktr4SMt1y9GXIbLq/ofmvuP0Nf8Aj6oh7Ywf8/R+xX/4ir+n1X3J/QV+Xqiv71hP5ej9iVsWt+n1Rb9ureHUr+94RcX0K47BrPkvMn9treHUq9u4XhvdPuXo7u1ez1+xZbLqcWjE/wDIKH8ZenuXFu1U6ryZdbLl/JGN/wCQ0+EH1RcjutPr6Mn9ql/P0+5D/wAhj/431+xcW6tT9X9P7krZXOXoUf8AkH/r9fsXFulL9X9P7llsqPGT6FX/AJBPhBdX7FyG58v1S8kW/a6f8mY3t+twgvUvx3Ob1lP0+xK2XS5v09jG9u4j+MfX3MmnuUufG/FfRGRbNorn1KPbeKelun3MyjuRT5wfi39y6wFBf8fVmN7Xxb/5+iNjh9zaK1pw8Vf5mWOForSKMEsfipa1H1NxhdjU4aJLuSSMyilojWlKUneTv55mfTopaIkguAAAAAAAAAAAAAFM5pJt5JZu5DaWoSvkcptjeyOcMP8AE+c+S/4/qfbp3nFxu1VFOFHXmdjDbLk7SrdPfl9TgK2IUpPid75t6vPn29Ti7stbno1RW7kjW1acLu6z0s7W92Rni5WMnZ5aGLVw8W8ll0Lqo0XVGNhT2bxaJvuLwnObtFX8jHUdGkrzaXmbPC7uOWq4fn5G9SwVaWc3Zepx6+18PDKmt59F+fI6TZW7cYu6jn1ep0aOGhT015s4eIx1avlJ2XJafc6nB7B7PM2LGmZ0dgR7CbCxWthR7PICxWtiwBNi5HZMALFxbNh0AsVLAQ6AWK/8HDoBYlYaPRAWKvwI9ECbEqmuiAsVcIBIAAAAAAAAAAAAAAAAAABDAOA3y225ydKDtTTs2v8AXL7Jo81tDHOrN0ofCtfH7Ho9l4JQXaTXeengcbUxLi+6+UtO7U0FC6O6qakjX1q3Fy99xlSsbEY2IoYec38Kb8MvMz06U5/ArmHEYujQV6kkvDibvA7Bb/P5L7nSo7NSzqO/gedxe3pPKgreL9jqdn7DySSOlGCirRVkcCpUnUlvTd2dDg9hpa5F7FLG1oYOMdESTYyQSAAAAAAAAAAAAAAAAAAAAAAAAAAAAAAAAAAAAWMe2qc3H8yjLh77O3qY6t9yW7rZl6STnFS0ur9TxLF41PLmtbvPx7fuePhTazZ7+nRtmUUcHUqWSjJrqlZdL3eXQ26WHqT+CJirYyhh/jkk+r6I2mC3b0crvTJPK/1OpQ2clnVd/A4OL29Oa3aKt4vX7HS4DY2ll3WR04xSVkrHAlOU3eTu+bOkwWxkrXJsQbalQUdESSXAAAAAAAAAAAAAAAAAAAAAAAAAAAAAAAAAAAAAAAAAwDCxuBjNZRjxdbK/mV3I3vYtvySsm+pp5bIk3oWMdjOwuyEtQSbKjQUdECS6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5" name="AutoShape 17" descr="data:image/jpeg;base64,/9j/4AAQSkZJRgABAQAAAQABAAD/2wCEAAkGBhQSERURExMUFRIWFxgRFxYXFRUUFBcWFhoVGBkTGRQYGyYeGBkkHRoXHy8gJCcpLCwtFx4xNTAqNSY3LCkBCQoKBQUFDQUFDSkYEhgpKSkpKSkpKSkpKSkpKSkpKSkpKSkpKSkpKSkpKSkpKSkpKSkpKSkpKSkpKSkpKSkpKf/AABEIAPAA0gMBIgACEQEDEQH/xAAcAAEAAgMBAQEAAAAAAAAAAAAABQYDBAcCAQj/xABFEAACAQIDBQYDBgQDBAsAAAABAgADEQQSIQUGMUFREyJhcYGRB6GxFCMyQlJicpLB8IKy0TNEwuEVFiRDU1Rjc6LS8f/EABQBAQAAAAAAAAAAAAAAAAAAAAD/xAAUEQEAAAAAAAAAAAAAAAAAAAAA/9oADAMBAAIRAxEAPwDuMREBERAREQE8u4AuSAOpkTvDvTRwiXdrv+VB+InylPq0cRjDnxTlaZ1GHQlQByDtxPl9IErtb4l0qdTsqNNqzDQleF+g5maVffHH1BalhRT/AHOf6G02cNhEpjKiqo6KAP8A9mWBXm2fj6pzVcWV8FJNvQWHzkhgdkFCC1evUPRn7v8AL/zkjEDUxuzzU1FWtTP7HIH8puJD4/Z+MpDNQxNV7cVJ73pyPlp6yxxAquyfiTiaL5a/3ig2IYZag+nsZ0vYu36OKTPScHqvBlPQiVbF7Pp1Raoit5jUeR4iQWI3Sam3aYWq1NxyJPsGGvobwOrxOaYTfvF4UhcXSzpwziwP8w7pPtLzsbeGjilzUnB6rwYeBECSiIgIiICIiAiIgIiICIiAiIgJVt/d6fstHLTNq1TRf2jm0suIrhFZ2NgoLHyE4jtHGPtDGE3/ABtlXoqDn7XMDc3W2Y1ar9pqksFOhY3LOOevIfXyl0mLDYZaaKiiyqLD++s+4irlRn/Spb2BMDV2vtdMOmdwTc5QBa5Nr8+AmfBVmemrsuUsM2W97A6gE9bWlAw9SpjcSi1GJueHJVGpCjloJ0aAiIgJjr3ytYXNjYXy3NuGbl5zJECgbO3mrUHy1CzqDlZWN2BHRjqD4cJd8DjkrIKiG6n0II4gjrILfHZCGka6r94CuYjmvC5HhprMG5e2FC/Z2IDXLJ+6/FfO/veBaqlIMCrAFToQRcHzEqWNwr7PrpiaF+zvYrfh+w9QeR/s2+UHerF1xWek7nsycyqNFK/lNuZH1EDsuy9orXpJWQ3Vhfy8Jtzl3wv3hyVDhXPdfvJ4NzX14+86jAREQEREBERAREQEREBETHXrBFZ2NlUFifAawKR8T94ezpjDKe9U1b+D/nw9+kid09h9inaOPvHHDmq8beZ4n0Ej9mv9ux1TEVNVXvhTw42RfTU+YlvgJA75Y/JQyA2aocvjlGrf0HrJ6c53ixdSpiGVjfIzU0AFgBfT1OkCwbjYK1N6pGrNlU88q8beF/pLNNbZuE7KklPmqgHz5/O82YCIiAiIgfHQEEEXB0IPAg8py7aKBarhUamAdEY3ZfX+/M8Z1KaO1NjU8QtnGvJh+JfXmPA6QPeyMQHoU2DZrooJ55gLG/je8095tkitRJA+8QFl6nqvqPmBMe7myauHNRGKtSJzKRxvwOnLS3tJuByfD12RldTZlIYHxGonftkY7tqFOr+tA3uNZyTe7YAp/f0x3Se+OSk/mHQH6+cuPwu2x2mHNBj3qR0/gbUexuIF2iIgIiICIiAiIgIiICVP4kbX7HCFAe9V7g8ufyvLTVqhVLMbAC5M5Ptjav8A0hj0VdaNPh4hdWPkbAesCS3c2aMPQBawZu+5Olui38B8yZLyq7+YohadMHRizEdctrX8NTLDs1gaNMqCFyLYHjbKLXgbMr2A2GwxtWs6jJclCbG5JHeA5WF5YYgIiICIiAiIgIiICIiBUNvV6+FqZlYtQck5X76XP4qZvqBxIty8pobC28MNi1q0gVpsQHQ8g3Fb8wDqD0l4xmDWqhpuLq2h/wBR0InN9r7KbD1DTbUcVb9S9f8AUQO/q1wCOB1n2UT4db39qBhal+0Udxv1KOviJe4CIiAiIgIiICImDHY1aNNqjkBVBJPlAonxS3iKhcKhtmGaof28l9ZEbkbNKo1Zhq/dX+EcT6n/ACz7sUjGYmvi6ig94KgIuB6HmBb3MlN4sd2OHdhxIyLysW0v6C59IFbqEYzH5W1pKSBbmiXJ18T9ZdVWwsNANJTNxMKe0epbuhcgPK5INvYfOXSAiIgIiICIiAiIgIiICIiAkPvRsntqJKi9RO8vUj8y+o+YEmJ8Vri4NxxuOHvAqXwyxiJjbNxdCino2ht6gGdgnEt48McNilrU9Ax7VegYHvD31/xTre722FxWHSsvMWI6MNCIElERAREQERED4zWFzOR78b1Niqv2elfsg2Ww/O17e15ft+dqdhg6jA2Zvu1820nMty9n56xqHhTFx/E1wPYXPtAtexNljD0RT4t+Jj1Y8fTgPSV3eXaJxLDD0FL5TmYjUEi44/pFzqZcZhw2DSmMtNFUcbKLQNfYmCNKglNrZgDe3C5JNvnab0RAREQEREBERAREQEREBERA1doLVy3osocG9mF1YfpJ4r5yF3c2ge3qUDTNLTP2ZNwr372XopuDbztLJKfvKj4fFJigSVJAt0yixTyIv7mBtbaxVLF4ep2Zu9H7yxFjYaEi/EEX9hJf4S4+9OrRJ1DBx5EWPzEqu2cMaFVcVRsaNTvW/L3x3kP7WF/n0m18OMYFx4A0VwygE38QCeel4HYYiICIiAiIgck+Je3Gq4jsAfu6fLqx5+31m7udhMmGDc3Jf04D5C/rKntu9XGVQOLVSg98onRaFEIqoOCgKPIC0D3PNSoFFyQBcDXTUmwHvPUrO+eJymgv/qZz/hy2+pgWaJ9M+QEREBERAREQEREBERAREQEj9v4dXw9TMpaylwBxzAGxH98LyQnxhcEXI5XHEeIgUfdraSuDg62tN9EP6W42B89R0PnMODpnBY6mX4K4ObkUOmb++hkftPAPh6pRjqO8rDmOTf3zEuO0cB9swqOAO1yh18yO8nkT87QOnU6gYBgbg6gz1Of/AAy3iuDg6hsy3KX425r5jpOgQEREBERA4vsvC5tpPf8AJUqv6gkD5kS7SpIez2vUH6mcfzrm+stsBKXv1V++pDohb3Y//WXSUbbqCvjxSvYXSlfjbS5+ZIgXkGIEQEREBERAREQPLoCCCLgixB4EHlIDF1jgWUi7YZjlKE3am3HuE8jroeksM0Nu4AVqDoeIGdf4lBI/09YGzhMWlVQ6MGU8x9COR8JmnON3dsGhVBJ+7awceHJvMfS86PAREQERECq71YSlVewqBcQoAytdQ44gBjpm1018J63J2pmU0G4p3l65SdR6E/OSW8GwFxCXFhVUd1uv7W8PpK9ujSWniWSqCtYAhL6C9jmFuZI4crXgSm8GyHSoMZh9KiHMwHO35gOZtxHMS/7s7fTF0FqL+Lg681bpIOQzBsDW+10RekdK9McLf+Io8P78A6XE1tnbRSvTWrTYMrC9x9D4zZgIiIHGN7KvZbSL/pZH9AdfkJdZSt/6BONqWFwFDHwGYi/uR7yz7DxfaYem/PKAfNe6fmIG9OfbJwTDHhGPeSozMTzy3JPr/WXLb1cph6jK+RsvdNwDfjYX5nUesq+5lFnxDVSScqm5JuSz8NeegMC7xEQEREBERAREQE18fjVpIajBio45RmsOpHSbE+MoIIIuDoRyIPKByl2XM1h3dcoJ1A5cOY0nQ92cX2mGpk8QCh/wmw+VpRtsbPFGu9P8oIIPHutYj2B+Ut+5thRdAwbLVYXF7EWWxF9bQJ6IiAiIgJH7Q2KlV0qarURgwYcSAb5T1H0khEBNbaLutJjTUO4FwpvZuo046X0mzKltbel6VTLTq06q8xkIKkcswIDeYgau6+87YSoHDDsnYh6QzdwcmF+XrynZMNiFqIrqbqwDA+BnGNs4MmmuNpjIKi2qKOALXUsP2t/UdZZPhhvL/ubn91Mn5p/WB0iIiBzDeikDisXf/wAsf87H+gnrc4f9lX+J/rNbf3Gdniq686lEIP57n5Xm9uqlsJT8cze7NA+7zbP7agV0zg501tci/d9QSPaR+4ijsXIPeL6joABb+s+78YMtRWoPyNr5Npf3A95v7C2bSRRVpAgVEUkZiR1589TAlYiICIiAiIgIiICeKz2Um17Am3Wwvae58e9ja17aX4X5Xgcz2vtQV37Ts1RiADYk3tz9rD0EtG4i/cuetT6Kv+spdU946ZdTpyGvD04S4biVe7VUcAysP8QI/wCEQLTERAREQEREBOd7wbD7ByVINMnTUZl/aV4+s6JKhvJurq1aiL3uzpz6ll6+Xt0gSmwKy4jBimbaL2LDppYH2sfOUfDV2oVQ40em1/VTqPqJu7ubY+z1bn/Zt3X/AKN6fQmYdvoBialrFS2cEcCHAYEe8DtmD22j00e/4lVvcAxOd7MxjCjTF+CIP/iIga/xQW2MB/YPqZYtlUMlCmnRFHrYX+ch/ixh7Yik/JkI9rSS2XtunX0UkOBcowswHXxHiIG9VphgVYXUixB4EHiJg2bgRRpimCSFvYnjYkkD0vabMQEREBERAREQEREBERA5jtulbE1VA/7xrDzN/wCs6BsfZK4emFUd4gFzxJa2vpx0mtV3ZpNiPtBLXuGy6Zcw59eQNpLwEREDw7G4sARfvG9rCx1AtrrpbTjPcRASI/6xoK7UHGTKQoJuSxNrZQFOmo1J5yXlT34wuU0666NfIT5d5T6WMC2RMGAxfa0kqfqUN5E8R73meBUd8dlUqdNaiIFcvY20BBDE6cOQlTZybXN7AAeQ0Alsx+Pp4qs440qFKpUUcO0cDj/CNPbxlSEC77Mw16NI/sT/ACiJddjbvgYeiG/EKSA+YUXiBAfF6j91Qfo7L7rf+kgd5l7F8PiU0IsjeIABAP8AhzCWf4spfCIelUfNXEgd7EzYJW6Gm3uCP6wLGDE09kYvtaFN+qi/mND8wZuQInejHNSw5ZGytmUA+tyPl7XkjhMR2lNH/Uob3ANpA78j7hf/AHB/leety9oZ6JpnjTNh/C1yPY3HtAsMREBERAREQEREBERAREQEREBKdv3iGzU6f5LF/NrkfIfWWba2NNKi9QDMVFwPUC58Be/pKM+NqY2rSpPlvmKhgtiAbE6X5AXgXPdxLYWiD+i/uSf6zdr1wi5m4aDhfUkAC3O5IE9UqYVQo4KAo8gLCQm1NtqtRtCy0MrMBzqOcqrf9oufO3SBVN4dndhXZF/Ce+v8LX7vpqJu7j7D+04pQR3E+8b04D3+kj9ubW+0Ve0y5QAFAvc2FzqetyZ0v4YbINLCmqws1U5h1yAWHvx9YFxAtpE+xAqfxNw5bAkgfhdWPlexPzlVx2MH/RqsRmzIieui39CL+k6TtrDdph6qWvmQi3pONbM2oopthMQCKZJGYfiptfjbmAwv7wN7dDb2UjDvwJ7h6E/lPgTw8T4y5TnlCj9jxKGqodOIYagqeFRfEaH+7zoYMCub7YsLSWmUJzm4a9gpW3hrxOk8biW7Kp3QDnALcyLCw9NfebG+mX7N3r3zDJpfva6E8hlzSI3W21UGTDpTUrmuzWNwpOpNtPU9AIF1iIgIiICIiAiIgIiICIiAiIgQe920jSoZQAe0vT15C2p85E7j7OuzVzwXuL5n8R9BYf4jJvbWxjiXRSctJLsSPxMWsMo6WA4+M3tn7PSigpoDlFzqbm54kmBrbV20lFG7y9rYhUBDNmPDTpw4yq7doHD0UoFgalRjWqni1/yi/TVvMgme94tm1RWqYkhUQMCpuLtawWwGpY2vr4yDxmMaq7VHN2Y3PIeQHIQGBwhq1EpqLlmCgef/ACn6CwlHIir+lQPYTnXw43SbMMXUFgP9mDxN/wA06VAREQE5N8QN2uwxH2gKTQchmA0seYvyv16zrM8VaKsCrAEHiCLiBx7B7QSgUViK2FJzU3IBak3NSORF+HqOkuKOCAQQQdQRqCDzvNPef4ZK16mFsrcTTP4T/Cfyn5SqbJ25UwbdhXRsgOoI7yeK9R4e0C4Y/BrVptTYZgRwvbXkQeRvzlQ3cBoY00QwdWBQsuoIAzBtOFrWPS5lzoV1dQ6kMp1BHAzFQ2dTSo9VVAd/xHrz4cvHrA2YiICIiAiIgIiICIiAiJ5qVAoLMQANSSbAeZgepjrYhUF3ZVF7XJAFzy1mBtrUhSNbOpp6jMOZH5QOZ8JQNq7aavWFRh3FPdQnQKDwPieZgXfePHClh3N7MwKL1zNpp5C59JVtg7aqUw7vUJpKLBGOYs5HdVb6jqTwAmhjsfWxb3ILclVASFv0Av7yV2V8PcXWsSnZr+p9DbwXj9IFfrV2qMWYlmY5j4k9B8pfty/h3fLXxS2H4lpH5F/9JZd3tw8PhbPbtKo/O3I/tXgJZYHxVsLDhPsRAREQEREBInbu7NHFrlqL3uTDRh6yWiBybGbFxWzGLr97hidbXt5kflbx4dZNbM2xTrrdG15qdGHmOniNJfXQEWIuDyMrG1vh7h6pz081GpxDUzbXraBrRIrE7D2lh/wlMQg6gZvqD8zNFt48SmlTBVAfAOP+AwLHEgDt/EWzfYatvNvpkvNX/rViGOVMI2bxFRvkFEC0E21PCYMLtGnULCm6sV42N7Xlbxe7m08SLvTIX9OZEX+W+vrNzZG6+0aClUoUbsblmcFvAaNwH9TAsEjMXvJQpsEL3Ym1lGa3mR9OM0sVuhtOto7IF6CoFX2Ua+s+7P8AhfiVYN21NCOBALkeVxAnatQKCzEADiSQB7mV3aW+tNDlpL2h6/hT05mWnAfDynfPiaj4huQcnIPJZKjc/Bj/AHal/IDAoT760wi2UvVIF1W4UMeWYi59AYpbs47HkNVtRpcQDcDzycSfEzo2E2Bh6RzU6FJG6qig+9pvwKls34aYWmB2masR+okLfnZRpJqjuzhV/Dh6Q/wKfrJOIGKlhUX8KqvkAPpMs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57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148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72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9915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4800" y="1894444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286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716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00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29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943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858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43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498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1354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59840" y="193623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481" name="Picture 15" descr="E:\Linh Yo\thi GVG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8438" y="574675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58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286000" y="42052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8580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0292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503" name="Picture 19" descr="E:\Linh Yo\thi GVG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350" y="2697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ectangle 128"/>
          <p:cNvSpPr/>
          <p:nvPr/>
        </p:nvSpPr>
        <p:spPr>
          <a:xfrm>
            <a:off x="41148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4954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29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5845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00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523" name="Picture 19" descr="E:\Linh Yo\thi GVG\imag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4235450"/>
            <a:ext cx="838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ectangle 117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2004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4" name="Picture 2" descr="E:\Linh Yo\thi GVG\htd_bunny_st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2113" y="2743200"/>
            <a:ext cx="4587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7746E-6 C 0.00278 0.0111 -0.00069 0.01041 -0.0033 0.02128 C -0.00434 0.05341 -0.00486 0.09133 -0.00816 0.12347 C -0.00903 0.1318 -0.01302 0.14729 -0.01302 0.14752 C -0.01198 0.17272 -0.02378 0.2081 -0.00972 0.22313 C 0.0092 0.24347 0.03733 0.22405 0.06076 0.22544 C 0.07118 0.22636 0.08247 0.23029 0.0934 0.23029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1146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265271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93938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8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148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772400" y="11334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113506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57888" y="113665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43488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72400" y="19065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436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029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716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9436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9200" y="2670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148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0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71600" y="419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436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0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71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1148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58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3" name="AutoShape 10" descr="data:image/jpeg;base64,/9j/4AAQSkZJRgABAQAAAQABAAD/2wCEAAkGBxQTEhQUExQTFBUUFhQUFhgUFRUUFhYWFhcWGhgUGBQYHCggGBolHxQXITEhJSktLi4uFx8zODMsNygtLisBCgoKDg0OGxAQGy8kICQsLCwsLCwsLCwvLDQsLCwsLCwsLCwsLCwsLCwsLCwsLCwsLCwsLCwsLCwsLCwsLCwsLP/AABEIAL4BCgMBEQACEQEDEQH/xAAbAAEAAQUBAAAAAAAAAAAAAAAAAQIDBAUGB//EADsQAAIBAgMFBgQEBAYDAAAAAAABAgMRBCExBQYSQVFhcYGRofAiscHREzJS4QeSovEUI0JicoIVM7L/xAAbAQEAAgMBAQAAAAAAAAAAAAAAAQIDBAUGB//EADcRAAIBAgMFBgUEAgEFAAAAAAABAgMRBCExBRJBUZETImFxodEygbHh8BQVUsEGI0IzQ1Nj8f/aAAwDAQACEQMRAD8A9wAJAAAAAAAAAAAAAAAAAAAAAAAAAAAAAAAABbr1owi5Sdkldt8kVnNRi5PQhuyuzRbv7zRxNapTUGuBcSlqrXtaXSXZ2Poa+HxDq3urGClXVSTilodCbRsAAAAAAAAAAAAAAAAAAAAAAAAAAAAAAAAAAAAAAAAAAAAAAA89/iJt98Sw1N53+LteTSv0Wv8AY5WLrb0t2+S18zQxVW73Imp2ftGeFw0o3UVU+LKNqkn+py5LLJckaP6io06cP/ngYozdKHmdhutvPLEONKVOSmqfFKV1a6dtNVfJ+OiOthsU6j3WvmbdGvv5NcDqDdNkAAAAAAAAAAAAAEXAFwBcAXAFwBcAXAJAAAAAAAAAAAAAAAAAAANXvFtVYahOplxaQXWT08Ofga+JrdnC61eSMdWe5G55ZhqOUsTWd+JtxT/1Z3u+x6+C7nwKk232cfmznRVl2kyzVm5P8SprrGL9JNfTzJSSW7Extu+9Iv7vYqaxEJwajwS45zk7RUNJJ9jXLqbWHUlK6yt9PEtRct+64Zs9b2ZtCFeCqU3eLus008nZ5M7NOpGavE6sJqaujLLlgAAAAAAAAAAUtgEXAIuALgC4AQBIBIBIBIAAAAAAAAAAAAAuARcASZDdgeZ76Y54mrGmsoX4Y9c85S9PkcCviO1qOXBaGhiJb8kuBhbUqKNrpNxsoLVRS08e00KV5aFKrSOexOI4nr3s3qdPLwNb4ndldJynaEU7XvZat/ql1fyMspOVoR6E3cu5FZfmp6nuNgHRouLldylxtcotpKy8jqYai6ULN6nTw9N042Z0psGcAAAAAAAAApbAKWwCAAAACUASgCQCQAASAAAAAAAAAAADWbZ23Tw8fizla6itX2vosnmauJxlOgu9ryNnDYSpXdo6czz3a2+Feo/hm6au8qeWXL4vzP0OJVx1arxsvA9Lhtk0IZtbz8fyxrqe82Jpu8a1R9kpOafepXMUMRWi7qT63+ptS2bh5qzgvll9Do8PvtOrS4ZxipWfE43zXYuT6mavj6lSHZvK/Hn4eB5/aOynQTnTzXqjQ4fG8VaU27vhtHyvJ97y8ka1SD3LHlVPvXNNtbGNya1b+V/Q2aNNJGCbbZawWElJ9vXkjahCVR2joKdOVR2R1OxsBwtWWfNnTo0Y01lrzOlSpRprLU9E2JRcY5mwZUbIgsAAAAAAAAAW2wCkAkAkAAEoAkAAEgAAAEgAAAAAAC4Bod4d44YdNJ8VTkuUX1l9jn4vHwo92Ocvp5nQwWz54h3eUfr5HmO0NoSqzcpSbu7u7ef7Hn3KUm5Td2eso4eNKKSRgyjz8tPqDYTvkWaqJLoppVnF3TJcU1ZiUFJWZmVpNWqQXwyya04ZP6O3mrF6Ut5bstUfP9s7N/TVN+Pwv0ZVhcBxO7vm755vzOrQwsprelkvqcmGH3s5HSbO2Ze1kdOEFFWijbjFJWR2OyNjqNmy5ZI30Y2yQLEgAAAAAAAAAFlsAlAEgEgAAkAAEgAAAAAkAAAAAESdiG7A4nefe616eHa53qeDyj9/7nFxe0b9yl19vc7uB2Ve1Ssvl7+xwzrZu7ck8pXzvrmcho9DuZZZcinEUkrWeqVtbdwuWpyb1KHG37gtkzGrssjLFGMyxkM3ZtRcXDJXjKyfndPwefgXp2jUjLkzQ2jhlXoSi+X0O32Rsdy5HqkjwJ2Wz9mRgl1JJsbEEgAAAAAAAAAAAFlIAqSAJsASAACQAAAAAAAAEASAACGwDz7fHeTjcqVNuME7O10521s/0r1OBjca6jdOnpx8fsek2bs9RSqTWb9Pv9DipVbt3b7de3oc+1juqNlkIRv2lSZMrda3dms/dgkVUWzErVr26LQtYzRjYtOeXff5ljIkW7k2LF/B/mXeha7sYatt13Pcdj4dRhfmerWh85NgSAAAAAAAAAAAAAAUWAFgCQAASAAAAAAAAAAACQAAcTvrvFa9Gk8/9cl/8J/Py6nE2jjb/wCqm/N/0d3ZeAUv9tReS/v2OElU4r3WcWnayeekvzXte99LXsctJHoVHd0f58jGjPS9rrW97eXK3REsy2tcuSnfT37+xVIqo21MOcs/fzLGwkWmy9ibCb7vfaCY+JCIJN3uzs/8SvDpFxnL/rovF2y7zawdF1aq5LNnJ2ri1RoPm8l89ei/o9nwkbQR6I8Qi8CQAAAAAAAAAAAAAQwCACQAAAAAAAAAAAAAAGQDmt7N4lRi6VNp1ZL+Rdf+XZ4nMx+OVNdnD4vodTZ2AdaSqT+Fev2PMpVW836vTxOClY9WoqKsijh9+ZNy+VrFNepp78yyQjExXO17dPmWsZt0tAuQyULkwpsMbyMjB4OU5JJfZeJlpUZ1XuxNXFYynh4b839z0vdPZCislrm31fU9Bh6EaMN1dTw2LxU8TU35/Jcjs0jOa5IAAAAAAAAABYxeLjTi5TaSRhrV4Uo70yG0tSrD1lOMZLSSUl3NXMkZbyTCd1culiQARYANAEgAAAAAMAAAAAEIA5ve3eFUI8EH/mSV7rPgXXvfI5mPxnZLs4fE/Q6ezsC6735fCvX7HmuKqyebd3JqV7t31zz+TOAubPVQjHRLTIolZ9jt4d67/p4k6Eq6LFarfs+YSMsYlmUuevqWRdR4FhyLGQS5dxIRVSptu3PoWjBydoq7MVSrGnFyk7Lmza4PZcpZO6Xm2b9HZ0nnUdvA4OK25COVFXfN6e7Ow2DsHNWVverOtTpxprdirHnK1epWnv1HdncYTDqEbIymMvgAAAAAAAAiUragGp2jtyFNPP32GGvXjRjvS6cykppLM893i3gVaXxybisowi2k+9rN+Fjz051a096Wv08jQrVlLL0Oh3KoYuVRVKsZwoxpuFOMm1+nhtTvkkk82dTCUKqnvzb04mbD9o3eWSO4OmbgAAAAAAAAAAAAAAAANVt/bEcPTu85tPgjzb69yNPGYuOHhfi9F+cDawmEliJ2WnFnle08V+LKUuJuTzd+fd45HmXJyk5S1Z6+hT7OKitEYUYq3d9foLmfiUTn3+9SS6iY05l0ZEi1cksSSiTJwWFc3bpzRlo0JVpWj82aONxsMLDelrwXFnUbL2L0X3Z36NCFKNo9eJ4zFYyriZb1R+S4I67ZW79rOSsZrGsdDRpRgrLItoDX4zeLD08pVYtrlB8cvFR08TVq42jT+KXQ26WBxFTOMH88vqaLG7+wV1Tg3Z2vJ5a62V8jn1NrP/tw65eh0KWxJvOcreRqcRv7Wv8ACqSS6xfl+YwLaeI4pG7DYlG3e3vz5GRhP4hyTtUpJrm4Phkv+ssn5mentWX/ADj0MVTYSa7k8/E7PZO1qWIhx0pJrmtJRfSS5M6lGvCqrwZw8Rh6lCW7UXs/IzjMYDFxeOhTV215lJ1IwjvSdkQ3Y4XePfRK8YZ9Mr+S5nMq7QlJ2pLLm/6XualXEpZROQxH+KxEm7OK6z+FeF/oc6VWmnvTd31+xqNVKmpttn1aOFiuHhdXnUaUpX7FyRlWNko2oxz/AJMzRcKSy1O73Q2pGdCHHUTnOVThUpLjklJ6R15eh0sDV/1qM33m3xzZt0ailHNnRHQMwAAAAAAAAAAAAAABr9sbXp4eHFN5vKMecn0/c18TiYUIb0unM2MNhamIluw+b5HlW2tpzrVHKTzfklyS6e+p5apVnWm5zPYYbDQowUYmvhHn9fvbtRGhsNivLNvl4fMlIRVlYxqkrZFrGVGPIsi6CentEk2M3AbPlUfZ17zZw+FnWfJczm4/aNPDK2suXvyO12JsNWWWXvNndp04047sVkePr16lebnN3b/MvA3dTbODw2UqkZT04YLjd+jtlHxaMVTGUaer6Gejs7E1leMcubyNJtH+IM81SpKH+6o+J/yKy9TQqbUk/gVvM61DYUbXqSv4LL1Odx23K1a34lSbvKNlpD+VW69vM51StVqZyk3l+ZHUo4OjRvuRXnxNfiY5pq9mr93pnz9ehgjpY2oSytyMfna+V1pnbO3vvMlsi/iUyiwIvIpvbr2gtqdJuZUqQq8cHorSV8pL9L98iixUsPNSj05nJ2r2XZWqL7He7S21wrVI68ttUmv9abfQ8ZNqOpwW19ozqz4Ityk+XRdWuS79eVzQnVnV79V5fmho1JSk7FvCYRUVe3HUes5ZLuXYa06naPWy5ERioLJZmLi/xJfnqqK6Ru/svmZIKC+GJik5P4mYrhTjycn1m7+mnoZFvMx906f+HdCM8W5X/wDXT4lbJXlZW/qfkb+z6d6t3wRs4WN535Hp52zogAAAAAAAAAAAEAHNbwb1wo3jTtOefbGPe1q+xHLxe0o0u7Tzl6I6eD2ZOt3p5R9WedbS2hKtJynJyb5v0SXJLocKUp1Jb082enoUI0Y7sVYsSd7ZZ+muXiVMiyKKrzuSi0eRjzq39r3zLJGRRMdMtYuQ07lkWMnC04ppyutGktX48kZKfZ3vO9uSNXEus47tG1+b4fc2a2vwJKnCK0s5Z5dyat6m5LaMtIJJHJp7EjKTlWk5PjbL3LOP2rUmkpTk00/hb+HN5fCrcs+ZpTrVKnxyOjh8HRpfBFLx4mC0r2Wi4X8N0rR52fO1/Ix8MzaV7XZVO93fNe9OzMqtMiVawVP3z5/a4uQ5F6pVdlK2Vs07pd6t36kKK0MajwLbhplbP7c+ZNy6dy0o3z8yblr8i3NguszpN2ayjFXaXE/kn9jTrRbnkee28nuX4Jov7X2hxXdu5dvT6eJlo07HiqtS5rsNVVKLa/PN3k+bfvLwMs06j8EYlOy8TCxO0m3Zt3eiXPuXMywockY3KUsiI4arJ58FJdaklH01N2GElq7LzZKoSeuXmbHB4DBRs6+J/Ef6YXt/Sm35o2I0qEfilfyLqnRXxSv5HW7E3jwFKUKeHpT4qkowco00ruTsnKUnxPW5mhiaEHaEdcjPTrUYu0Fr4HcnQNwAAAAEXAFwCHNEXQsyiWJitZRXe0irnFatdSyhJ6J9DExO28PBNyrUlblxxb/lTuzHLE0Y6yXUzQwlebtGD6HC7y73uq3CjxKnzs+Fz73yj2HExmOdbuwyj6s72C2X2XeqK8vRe7OWryb6Wen0OdHdSOvBOxaglzd/feS3fQyNMqyzed9LXy95EXehGehZnUvrYsi6jYRSs8ldWAzIhdaemRYlkOF/foCU7FcY6Wtbz+fvMXIKeAXJvkVOKcbX55ZC+ZF2mUvJ6dOby+/Qm9yc2ivjt8ipXdIir+1oQS8iv8RWsRYru53KatS4SEY2LLk8uzTovdy6MiSLE5FkZEjPwFb4Guad12N2s/Oximu9fgczamH7WlKPNFVbEceUeTu+/p36mZKx83nBwbjLUx62zq1TT8VLpHJeqv6m5To1LZQHZy4Iqw+7FS91B36t3fm2ZuwxD4fQjsajNlhd0Kj5R8f2RZYOu+XUj9LNm7wm4M3rNLui382i62fN6y9C6wb4s6PY+49KjOFRznKUGpJWUY3WmWvqZ6eBjCSk3exmp4WMXe51hvG0RKSWobsFnkaTH71Yak7OpxvpD4vXReZo1do0KfG/lmb1HZuIq5qNl45fc0OO37lpRpLvm2+f6V9znz2vJ/BG3mdGlsWOtSfT8/o0W0N68VNZVODm+BKOVlz11Zqyx9eTzl0yOhS2Zhoaxv55mtrbRrN51KktU/jm23w6O78e5GDtJtd6T+bZtRw9JLKKXyRgvEtrOUr9rvr7QabNnslwRT+I+uuf9iu7EndRRUdtF2/v6k2JQpyztmN0SWRcrzza8PH3ciKVikVkiyrkmQrksu/9xlcqtSjhCJK4LXy9++QIY4skLE2KXLoSSkQ370ILDtBBT3kglP5eouS0VuS+fcQVsyniuQTaxbnImxZIolMmxNiHIlE2LbLEou0JWffk+WTKvQrUipRszrdydkxrVJ8SUpJRlosne1+/tOjsy0qjy0WR5DbGEhDdqpZu6O9p7vxWp3LHEMmGxqaJFjKpYKEdEBYvpAkkAAHlO8m16sqk4VW/hk0orKMbaZc+9nksXVrVajU3o9OB7DA4SlGnGVPiteL/ADkc+sQrrTX278jFuZHRcHYqqYm8ktFfwfcQoZFVDultyWrvwqyy0t0yeupdJrItZ6IqdaKTaVk726q6WnYRuNsjdbaTMeUlZPm1nf38y9uZlSd7ExqfDrnfw8SN3MW7xc/ESjnrb16Iruu+RRJuRGHmss/kv7EyRM0yvEpXdndcr5v0KxvYrC9s0Wo1MvfaWLtMiM11f7glplFSa5O5KQinxKHVJsW3SfxcvkLE7pDqiwUS3xk2LWJVQixFhxEgXIA4iBYcQsLENlrEkoApaBI4QLlxRIuVPWNwNjSo0nUqK06tnbnGK0TXJ5t+R3dn4d04b0lm/oeN2vi41qqhDSP1OsOicgAAAAAAAGm27u5RxK+OLUlpOOUtOfJ+JrV8JSrZyWfM3cLj62GfceXJ6fY822tubWhJ/hzjNZ2v8EreqOfPZs4/C7noKG36EsqsWvLNe5z+K2dXg/ipy70rrzRrSw1SOsWdOltDCVF3Zr55fUsxnKOWn7q31ZruPM2O7JXRS599ugsWshxMiwCkLCxPEQCYyAZKkRcrYXIJCkBYEkkAgqUQLhoAhIC5Kj/YAWIBMY/QMhslwt4AbxKgQQ2UcBYtcOJAuVUqTk7JNvsz+RKTeiIlOMVeTsbzZ+6mIqW+DgT5zy/p19Dbp4CvPhbzOZX2xhafG75L30O73c3Lp0bTn/mTWabVkn2R+rOph8BTpd55v84Hn8ZtetiLxj3Y8l/bOsSN45RIAAAAAAAAABjYnBxnrqAarE7CvpmQDgt8lGnL8KKTk/zPJ2/2971OTj8RH/prXj7HW2dQkl2t2uXucNXqzja2lraJmlGMHqdqNaquLKVipJXaT80T2UWzJDGVb5oU9of7H5/ch0PE2P1j4xK47Rjl8M14L7lewlzRf9VHkXaeKi+UvL9yrpNFv1MWzY0dn1JJNQdnnnZPyZlWCrNXS9Uaktr4SMt1y9GXIbLq/ofmvuP0Nf8Aj6oh7Ywf8/R+xX/4ir+n1X3J/QV+Xqiv71hP5ej9iVsWt+n1Rb9ureHUr+94RcX0K47BrPkvMn9treHUq9u4XhvdPuXo7u1ez1+xZbLqcWjE/wDIKH8ZenuXFu1U6ryZdbLl/JGN/wCQ0+EH1RcjutPr6Mn9ql/P0+5D/wAhj/431+xcW6tT9X9P7krZXOXoUf8AkH/r9fsXFulL9X9P7llsqPGT6FX/AJBPhBdX7FyG58v1S8kW/a6f8mY3t+twgvUvx3Ob1lP0+xK2XS5v09jG9u4j+MfX3MmnuUufG/FfRGRbNorn1KPbeKelun3MyjuRT5wfi39y6wFBf8fVmN7Xxb/5+iNjh9zaK1pw8Vf5mWOForSKMEsfipa1H1NxhdjU4aJLuSSMyilojWlKUneTv55mfTopaIkguAAAAAAAAAAAAAFM5pJt5JZu5DaWoSvkcptjeyOcMP8AE+c+S/4/qfbp3nFxu1VFOFHXmdjDbLk7SrdPfl9TgK2IUpPid75t6vPn29Ti7stbno1RW7kjW1acLu6z0s7W92Rni5WMnZ5aGLVw8W8ll0Lqo0XVGNhT2bxaJvuLwnObtFX8jHUdGkrzaXmbPC7uOWq4fn5G9SwVaWc3Zepx6+18PDKmt59F+fI6TZW7cYu6jn1ep0aOGhT015s4eIx1avlJ2XJafc6nB7B7PM2LGmZ0dgR7CbCxWthR7PICxWtiwBNi5HZMALFxbNh0AsVLAQ6AWK/8HDoBYlYaPRAWKvwI9ECbEqmuiAsVcIBIAAAAAAAAAAAAAAAAAABDAOA3y225ydKDtTTs2v8AXL7Jo81tDHOrN0ofCtfH7Ho9l4JQXaTXeengcbUxLi+6+UtO7U0FC6O6qakjX1q3Fy99xlSsbEY2IoYec38Kb8MvMz06U5/ArmHEYujQV6kkvDibvA7Bb/P5L7nSo7NSzqO/gedxe3pPKgreL9jqdn7DySSOlGCirRVkcCpUnUlvTd2dDg9hpa5F7FLG1oYOMdESTYyQSAAAAAAAAAAAAAAAAAAAAAAAAAAAAAAAAAAAAWMe2qc3H8yjLh77O3qY6t9yW7rZl6STnFS0ur9TxLF41PLmtbvPx7fuePhTazZ7+nRtmUUcHUqWSjJrqlZdL3eXQ26WHqT+CJirYyhh/jkk+r6I2mC3b0crvTJPK/1OpQ2clnVd/A4OL29Oa3aKt4vX7HS4DY2ll3WR04xSVkrHAlOU3eTu+bOkwWxkrXJsQbalQUdESSXAAAAAAAAAAAAAAAAAAAAAAAAAAAAAAAAAAAAAAAAAwDCxuBjNZRjxdbK/mV3I3vYtvySsm+pp5bIk3oWMdjOwuyEtQSbKjQUdECS6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4" name="AutoShape 17" descr="data:image/jpeg;base64,/9j/4AAQSkZJRgABAQAAAQABAAD/2wCEAAkGBhQSERURExMUFRIWFxgRFxYXFRUUFBcWFhoVGBkTGRQYGyYeGBkkHRoXHy8gJCcpLCwtFx4xNTAqNSY3LCkBCQoKBQUFDQUFDSkYEhgpKSkpKSkpKSkpKSkpKSkpKSkpKSkpKSkpKSkpKSkpKSkpKSkpKSkpKSkpKSkpKSkpKf/AABEIAPAA0gMBIgACEQEDEQH/xAAcAAEAAgMBAQEAAAAAAAAAAAAABQYDBAcCAQj/xABFEAACAQIDBQYDBgQDBAsAAAABAgADEQQSIQUGMUFREyJhcYGRB6GxFCMyQlJicpLB8IKy0TNEwuEVFiRDU1Rjc6LS8f/EABQBAQAAAAAAAAAAAAAAAAAAAAD/xAAUEQEAAAAAAAAAAAAAAAAAAAAA/9oADAMBAAIRAxEAPwDuMREBERAREQE8u4AuSAOpkTvDvTRwiXdrv+VB+InylPq0cRjDnxTlaZ1GHQlQByDtxPl9IErtb4l0qdTsqNNqzDQleF+g5maVffHH1BalhRT/AHOf6G02cNhEpjKiqo6KAP8A9mWBXm2fj6pzVcWV8FJNvQWHzkhgdkFCC1evUPRn7v8AL/zkjEDUxuzzU1FWtTP7HIH8puJD4/Z+MpDNQxNV7cVJ73pyPlp6yxxAquyfiTiaL5a/3ig2IYZag+nsZ0vYu36OKTPScHqvBlPQiVbF7Pp1Raoit5jUeR4iQWI3Sam3aYWq1NxyJPsGGvobwOrxOaYTfvF4UhcXSzpwziwP8w7pPtLzsbeGjilzUnB6rwYeBECSiIgIiICIiAiIgIiICIiAiIgJVt/d6fstHLTNq1TRf2jm0suIrhFZ2NgoLHyE4jtHGPtDGE3/ABtlXoqDn7XMDc3W2Y1ar9pqksFOhY3LOOevIfXyl0mLDYZaaKiiyqLD++s+4irlRn/Spb2BMDV2vtdMOmdwTc5QBa5Nr8+AmfBVmemrsuUsM2W97A6gE9bWlAw9SpjcSi1GJueHJVGpCjloJ0aAiIgJjr3ytYXNjYXy3NuGbl5zJECgbO3mrUHy1CzqDlZWN2BHRjqD4cJd8DjkrIKiG6n0II4gjrILfHZCGka6r94CuYjmvC5HhprMG5e2FC/Z2IDXLJ+6/FfO/veBaqlIMCrAFToQRcHzEqWNwr7PrpiaF+zvYrfh+w9QeR/s2+UHerF1xWek7nsycyqNFK/lNuZH1EDsuy9orXpJWQ3Vhfy8Jtzl3wv3hyVDhXPdfvJ4NzX14+86jAREQEREBERAREQEREBETHXrBFZ2NlUFifAawKR8T94ezpjDKe9U1b+D/nw9+kid09h9inaOPvHHDmq8beZ4n0Ej9mv9ux1TEVNVXvhTw42RfTU+YlvgJA75Y/JQyA2aocvjlGrf0HrJ6c53ixdSpiGVjfIzU0AFgBfT1OkCwbjYK1N6pGrNlU88q8beF/pLNNbZuE7KklPmqgHz5/O82YCIiAiIgfHQEEEXB0IPAg8py7aKBarhUamAdEY3ZfX+/M8Z1KaO1NjU8QtnGvJh+JfXmPA6QPeyMQHoU2DZrooJ55gLG/je8095tkitRJA+8QFl6nqvqPmBMe7myauHNRGKtSJzKRxvwOnLS3tJuByfD12RldTZlIYHxGonftkY7tqFOr+tA3uNZyTe7YAp/f0x3Se+OSk/mHQH6+cuPwu2x2mHNBj3qR0/gbUexuIF2iIgIiICIiAiIgIiICVP4kbX7HCFAe9V7g8ufyvLTVqhVLMbAC5M5Ptjav8A0hj0VdaNPh4hdWPkbAesCS3c2aMPQBawZu+5Olui38B8yZLyq7+YohadMHRizEdctrX8NTLDs1gaNMqCFyLYHjbKLXgbMr2A2GwxtWs6jJclCbG5JHeA5WF5YYgIiICIiAiIgIiICIiBUNvV6+FqZlYtQck5X76XP4qZvqBxIty8pobC28MNi1q0gVpsQHQ8g3Fb8wDqD0l4xmDWqhpuLq2h/wBR0InN9r7KbD1DTbUcVb9S9f8AUQO/q1wCOB1n2UT4db39qBhal+0Udxv1KOviJe4CIiAiIgIiICImDHY1aNNqjkBVBJPlAonxS3iKhcKhtmGaof28l9ZEbkbNKo1Zhq/dX+EcT6n/ACz7sUjGYmvi6ig94KgIuB6HmBb3MlN4sd2OHdhxIyLysW0v6C59IFbqEYzH5W1pKSBbmiXJ18T9ZdVWwsNANJTNxMKe0epbuhcgPK5INvYfOXSAiIgIiICIiAiIgIiICIiAkPvRsntqJKi9RO8vUj8y+o+YEmJ8Vri4NxxuOHvAqXwyxiJjbNxdCino2ht6gGdgnEt48McNilrU9Ax7VegYHvD31/xTre722FxWHSsvMWI6MNCIElERAREQERED4zWFzOR78b1Niqv2elfsg2Ww/O17e15ft+dqdhg6jA2Zvu1820nMty9n56xqHhTFx/E1wPYXPtAtexNljD0RT4t+Jj1Y8fTgPSV3eXaJxLDD0FL5TmYjUEi44/pFzqZcZhw2DSmMtNFUcbKLQNfYmCNKglNrZgDe3C5JNvnab0RAREQEREBERAREQEREBERA1doLVy3osocG9mF1YfpJ4r5yF3c2ge3qUDTNLTP2ZNwr372XopuDbztLJKfvKj4fFJigSVJAt0yixTyIv7mBtbaxVLF4ep2Zu9H7yxFjYaEi/EEX9hJf4S4+9OrRJ1DBx5EWPzEqu2cMaFVcVRsaNTvW/L3x3kP7WF/n0m18OMYFx4A0VwygE38QCeel4HYYiICIiAiIgck+Je3Gq4jsAfu6fLqx5+31m7udhMmGDc3Jf04D5C/rKntu9XGVQOLVSg98onRaFEIqoOCgKPIC0D3PNSoFFyQBcDXTUmwHvPUrO+eJymgv/qZz/hy2+pgWaJ9M+QEREBERAREQEREBERAREQEj9v4dXw9TMpaylwBxzAGxH98LyQnxhcEXI5XHEeIgUfdraSuDg62tN9EP6W42B89R0PnMODpnBY6mX4K4ObkUOmb++hkftPAPh6pRjqO8rDmOTf3zEuO0cB9swqOAO1yh18yO8nkT87QOnU6gYBgbg6gz1Of/AAy3iuDg6hsy3KX425r5jpOgQEREBERA4vsvC5tpPf8AJUqv6gkD5kS7SpIez2vUH6mcfzrm+stsBKXv1V++pDohb3Y//WXSUbbqCvjxSvYXSlfjbS5+ZIgXkGIEQEREBERAREQPLoCCCLgixB4EHlIDF1jgWUi7YZjlKE3am3HuE8jroeksM0Nu4AVqDoeIGdf4lBI/09YGzhMWlVQ6MGU8x9COR8JmnON3dsGhVBJ+7awceHJvMfS86PAREQERECq71YSlVewqBcQoAytdQ44gBjpm1018J63J2pmU0G4p3l65SdR6E/OSW8GwFxCXFhVUd1uv7W8PpK9ujSWniWSqCtYAhL6C9jmFuZI4crXgSm8GyHSoMZh9KiHMwHO35gOZtxHMS/7s7fTF0FqL+Lg681bpIOQzBsDW+10RekdK9McLf+Io8P78A6XE1tnbRSvTWrTYMrC9x9D4zZgIiIHGN7KvZbSL/pZH9AdfkJdZSt/6BONqWFwFDHwGYi/uR7yz7DxfaYem/PKAfNe6fmIG9OfbJwTDHhGPeSozMTzy3JPr/WXLb1cph6jK+RsvdNwDfjYX5nUesq+5lFnxDVSScqm5JuSz8NeegMC7xEQEREBERAREQE18fjVpIajBio45RmsOpHSbE+MoIIIuDoRyIPKByl2XM1h3dcoJ1A5cOY0nQ92cX2mGpk8QCh/wmw+VpRtsbPFGu9P8oIIPHutYj2B+Ut+5thRdAwbLVYXF7EWWxF9bQJ6IiAiIgJH7Q2KlV0qarURgwYcSAb5T1H0khEBNbaLutJjTUO4FwpvZuo046X0mzKltbel6VTLTq06q8xkIKkcswIDeYgau6+87YSoHDDsnYh6QzdwcmF+XrynZMNiFqIrqbqwDA+BnGNs4MmmuNpjIKi2qKOALXUsP2t/UdZZPhhvL/ubn91Mn5p/WB0iIiBzDeikDisXf/wAsf87H+gnrc4f9lX+J/rNbf3Gdniq686lEIP57n5Xm9uqlsJT8cze7NA+7zbP7agV0zg501tci/d9QSPaR+4ijsXIPeL6joABb+s+78YMtRWoPyNr5Npf3A95v7C2bSRRVpAgVEUkZiR1589TAlYiICIiAiIgIiICeKz2Um17Am3Wwvae58e9ja17aX4X5Xgcz2vtQV37Ts1RiADYk3tz9rD0EtG4i/cuetT6Kv+spdU946ZdTpyGvD04S4biVe7VUcAysP8QI/wCEQLTERAREQEREBOd7wbD7ByVINMnTUZl/aV4+s6JKhvJurq1aiL3uzpz6ll6+Xt0gSmwKy4jBimbaL2LDppYH2sfOUfDV2oVQ40em1/VTqPqJu7ubY+z1bn/Zt3X/AKN6fQmYdvoBialrFS2cEcCHAYEe8DtmD22j00e/4lVvcAxOd7MxjCjTF+CIP/iIga/xQW2MB/YPqZYtlUMlCmnRFHrYX+ch/ixh7Yik/JkI9rSS2XtunX0UkOBcowswHXxHiIG9VphgVYXUixB4EHiJg2bgRRpimCSFvYnjYkkD0vabMQEREBERAREQEREBERA5jtulbE1VA/7xrDzN/wCs6BsfZK4emFUd4gFzxJa2vpx0mtV3ZpNiPtBLXuGy6Zcw59eQNpLwEREDw7G4sARfvG9rCx1AtrrpbTjPcRASI/6xoK7UHGTKQoJuSxNrZQFOmo1J5yXlT34wuU0666NfIT5d5T6WMC2RMGAxfa0kqfqUN5E8R73meBUd8dlUqdNaiIFcvY20BBDE6cOQlTZybXN7AAeQ0Alsx+Pp4qs440qFKpUUcO0cDj/CNPbxlSEC77Mw16NI/sT/ACiJddjbvgYeiG/EKSA+YUXiBAfF6j91Qfo7L7rf+kgd5l7F8PiU0IsjeIABAP8AhzCWf4spfCIelUfNXEgd7EzYJW6Gm3uCP6wLGDE09kYvtaFN+qi/mND8wZuQInejHNSw5ZGytmUA+tyPl7XkjhMR2lNH/Uob3ANpA78j7hf/AHB/leety9oZ6JpnjTNh/C1yPY3HtAsMREBERAREQEREBERAREQEREBKdv3iGzU6f5LF/NrkfIfWWba2NNKi9QDMVFwPUC58Be/pKM+NqY2rSpPlvmKhgtiAbE6X5AXgXPdxLYWiD+i/uSf6zdr1wi5m4aDhfUkAC3O5IE9UqYVQo4KAo8gLCQm1NtqtRtCy0MrMBzqOcqrf9oufO3SBVN4dndhXZF/Ce+v8LX7vpqJu7j7D+04pQR3E+8b04D3+kj9ubW+0Ve0y5QAFAvc2FzqetyZ0v4YbINLCmqws1U5h1yAWHvx9YFxAtpE+xAqfxNw5bAkgfhdWPlexPzlVx2MH/RqsRmzIieui39CL+k6TtrDdph6qWvmQi3pONbM2oopthMQCKZJGYfiptfjbmAwv7wN7dDb2UjDvwJ7h6E/lPgTw8T4y5TnlCj9jxKGqodOIYagqeFRfEaH+7zoYMCub7YsLSWmUJzm4a9gpW3hrxOk8biW7Kp3QDnALcyLCw9NfebG+mX7N3r3zDJpfva6E8hlzSI3W21UGTDpTUrmuzWNwpOpNtPU9AIF1iIgIiICIiAiIgIiICIiAiIgQe920jSoZQAe0vT15C2p85E7j7OuzVzwXuL5n8R9BYf4jJvbWxjiXRSctJLsSPxMWsMo6WA4+M3tn7PSigpoDlFzqbm54kmBrbV20lFG7y9rYhUBDNmPDTpw4yq7doHD0UoFgalRjWqni1/yi/TVvMgme94tm1RWqYkhUQMCpuLtawWwGpY2vr4yDxmMaq7VHN2Y3PIeQHIQGBwhq1EpqLlmCgef/ACn6CwlHIir+lQPYTnXw43SbMMXUFgP9mDxN/wA06VAREQE5N8QN2uwxH2gKTQchmA0seYvyv16zrM8VaKsCrAEHiCLiBx7B7QSgUViK2FJzU3IBak3NSORF+HqOkuKOCAQQQdQRqCDzvNPef4ZK16mFsrcTTP4T/Cfyn5SqbJ25UwbdhXRsgOoI7yeK9R4e0C4Y/BrVptTYZgRwvbXkQeRvzlQ3cBoY00QwdWBQsuoIAzBtOFrWPS5lzoV1dQ6kMp1BHAzFQ2dTSo9VVAd/xHrz4cvHrA2YiICIiAiIgIiICIiAiJ5qVAoLMQANSSbAeZgepjrYhUF3ZVF7XJAFzy1mBtrUhSNbOpp6jMOZH5QOZ8JQNq7aavWFRh3FPdQnQKDwPieZgXfePHClh3N7MwKL1zNpp5C59JVtg7aqUw7vUJpKLBGOYs5HdVb6jqTwAmhjsfWxb3ILclVASFv0Av7yV2V8PcXWsSnZr+p9DbwXj9IFfrV2qMWYlmY5j4k9B8pfty/h3fLXxS2H4lpH5F/9JZd3tw8PhbPbtKo/O3I/tXgJZYHxVsLDhPsRAREQEREBInbu7NHFrlqL3uTDRh6yWiBybGbFxWzGLr97hidbXt5kflbx4dZNbM2xTrrdG15qdGHmOniNJfXQEWIuDyMrG1vh7h6pz081GpxDUzbXraBrRIrE7D2lh/wlMQg6gZvqD8zNFt48SmlTBVAfAOP+AwLHEgDt/EWzfYatvNvpkvNX/rViGOVMI2bxFRvkFEC0E21PCYMLtGnULCm6sV42N7Xlbxe7m08SLvTIX9OZEX+W+vrNzZG6+0aClUoUbsblmcFvAaNwH9TAsEjMXvJQpsEL3Ym1lGa3mR9OM0sVuhtOto7IF6CoFX2Ua+s+7P8AhfiVYN21NCOBALkeVxAnatQKCzEADiSQB7mV3aW+tNDlpL2h6/hT05mWnAfDynfPiaj4huQcnIPJZKjc/Bj/AHal/IDAoT760wi2UvVIF1W4UMeWYi59AYpbs47HkNVtRpcQDcDzycSfEzo2E2Bh6RzU6FJG6qig+9pvwKls34aYWmB2masR+okLfnZRpJqjuzhV/Dh6Q/wKfrJOIGKlhUX8KqvkAPpMs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57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148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72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9915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4800" y="1894444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286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716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00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29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943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858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43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498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1354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59840" y="193623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0" name="Picture 15" descr="E:\Linh Yo\thi GVG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438" y="574675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58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286000" y="42052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8580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0292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92" name="Picture 19" descr="E:\Linh Yo\thi GVG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2697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3" name="Picture 19" descr="E:\Linh Yo\thi GVG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9750" y="4983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ectangle 128"/>
          <p:cNvSpPr/>
          <p:nvPr/>
        </p:nvSpPr>
        <p:spPr>
          <a:xfrm>
            <a:off x="41148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4954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29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09" name="Picture 8" descr="E:\Untit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713038"/>
            <a:ext cx="792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108"/>
          <p:cNvSpPr/>
          <p:nvPr/>
        </p:nvSpPr>
        <p:spPr>
          <a:xfrm>
            <a:off x="45845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00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14" name="Picture 19" descr="E:\Linh Yo\thi GVG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850" y="4235450"/>
            <a:ext cx="838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ectangle 117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2004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14363" y="609600"/>
            <a:ext cx="7913687" cy="563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230" name="Text Box 160"/>
          <p:cNvSpPr txBox="1">
            <a:spLocks noChangeArrowheads="1"/>
          </p:cNvSpPr>
          <p:nvPr/>
        </p:nvSpPr>
        <p:spPr bwMode="auto">
          <a:xfrm>
            <a:off x="1066800" y="2209800"/>
            <a:ext cx="7010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/>
              <a:t>Có bao nhiêu phân số vừa lớn hơn 1 vừa nhỏ hơn 2 và có mẫu số là 3 </a:t>
            </a:r>
            <a:endParaRPr lang="en-US" sz="3200"/>
          </a:p>
        </p:txBody>
      </p:sp>
      <p:sp>
        <p:nvSpPr>
          <p:cNvPr id="17569" name="Text Box 161"/>
          <p:cNvSpPr txBox="1">
            <a:spLocks noChangeArrowheads="1"/>
          </p:cNvSpPr>
          <p:nvPr/>
        </p:nvSpPr>
        <p:spPr bwMode="auto">
          <a:xfrm>
            <a:off x="1219200" y="38862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Đáp án :</a:t>
            </a:r>
            <a:r>
              <a:rPr lang="en-US" sz="2000"/>
              <a:t> </a:t>
            </a:r>
            <a:r>
              <a:rPr lang="en-US" sz="2400" b="1">
                <a:solidFill>
                  <a:schemeClr val="hlink"/>
                </a:solidFill>
              </a:rPr>
              <a:t>Có 2 phân số đó là:</a:t>
            </a:r>
          </a:p>
        </p:txBody>
      </p:sp>
      <p:graphicFrame>
        <p:nvGraphicFramePr>
          <p:cNvPr id="17570" name="Object 162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562600" y="3705225"/>
          <a:ext cx="1128713" cy="1019175"/>
        </p:xfrm>
        <a:graphic>
          <a:graphicData uri="http://schemas.openxmlformats.org/presentationml/2006/ole">
            <p:oleObj spid="_x0000_s201730" name="Equation" r:id="rId7" imgW="4316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1146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265271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93938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8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148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772400" y="11334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113506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57888" y="113665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43488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72400" y="19065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436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029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716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9436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9200" y="2670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148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0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71600" y="419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436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0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71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1148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58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58" name="AutoShape 10" descr="data:image/jpeg;base64,/9j/4AAQSkZJRgABAQAAAQABAAD/2wCEAAkGBxQTEhQUExQTFBUUFhQUFhgUFRUUFhYWFhcWGhgUGBQYHCggGBolHxQXITEhJSktLi4uFx8zODMsNygtLisBCgoKDg0OGxAQGy8kICQsLCwsLCwsLCwvLDQsLCwsLCwsLCwsLCwsLCwsLCwsLCwsLCwsLCwsLCwsLCwsLCwsLP/AABEIAL4BCgMBEQACEQEDEQH/xAAbAAEAAQUBAAAAAAAAAAAAAAAAAQIDBAUGB//EADsQAAIBAgMFBgQEBAYDAAAAAAABAgMRBCExBQYSQVFhcYGRofAiscHREzJS4QeSovEUI0JicoIVM7L/xAAbAQEAAgMBAQAAAAAAAAAAAAAAAQIDBAUGB//EADcRAAIBAgMFBgUEAgEFAAAAAAABAgMRBCExBRJBUZETImFxodEygbHh8BQVUsEGI0IzQ1Nj8f/aAAwDAQACEQMRAD8A9wAJAAAAAAAAAAAAAAAAAAAAAAAAAAAAAAAABbr1owi5Sdkldt8kVnNRi5PQhuyuzRbv7zRxNapTUGuBcSlqrXtaXSXZ2Poa+HxDq3urGClXVSTilodCbRsAAAAAAAAAAAAAAAAAAAAAAAAAAAAAAAAAAAAAAAAAAAAAAA89/iJt98Sw1N53+LteTSv0Wv8AY5WLrb0t2+S18zQxVW73Imp2ftGeFw0o3UVU+LKNqkn+py5LLJckaP6io06cP/ngYozdKHmdhutvPLEONKVOSmqfFKV1a6dtNVfJ+OiOthsU6j3WvmbdGvv5NcDqDdNkAAAAAAAAAAAAAEXAFwBcAXAFwBcAXAJAAAAAAAAAAAAAAAAAAANXvFtVYahOplxaQXWT08Ofga+JrdnC61eSMdWe5G55ZhqOUsTWd+JtxT/1Z3u+x6+C7nwKk232cfmznRVl2kyzVm5P8SprrGL9JNfTzJSSW7Extu+9Iv7vYqaxEJwajwS45zk7RUNJJ9jXLqbWHUlK6yt9PEtRct+64Zs9b2ZtCFeCqU3eLus008nZ5M7NOpGavE6sJqaujLLlgAAAAAAAAAAUtgEXAIuALgC4AQBIBIBIBIAAAAAAAAAAAAAuARcASZDdgeZ76Y54mrGmsoX4Y9c85S9PkcCviO1qOXBaGhiJb8kuBhbUqKNrpNxsoLVRS08e00KV5aFKrSOexOI4nr3s3qdPLwNb4ndldJynaEU7XvZat/ql1fyMspOVoR6E3cu5FZfmp6nuNgHRouLldylxtcotpKy8jqYai6ULN6nTw9N042Z0psGcAAAAAAAAApbAKWwCAAAACUASgCQCQAASAAAAAAAAAAADWbZ23Tw8fizla6itX2vosnmauJxlOgu9ryNnDYSpXdo6czz3a2+Feo/hm6au8qeWXL4vzP0OJVx1arxsvA9Lhtk0IZtbz8fyxrqe82Jpu8a1R9kpOafepXMUMRWi7qT63+ptS2bh5qzgvll9Do8PvtOrS4ZxipWfE43zXYuT6mavj6lSHZvK/Hn4eB5/aOynQTnTzXqjQ4fG8VaU27vhtHyvJ97y8ka1SD3LHlVPvXNNtbGNya1b+V/Q2aNNJGCbbZawWElJ9vXkjahCVR2joKdOVR2R1OxsBwtWWfNnTo0Y01lrzOlSpRprLU9E2JRcY5mwZUbIgsAAAAAAAAAW2wCkAkAkAAEoAkAAEgAAAEgAAAAAAC4Bod4d44YdNJ8VTkuUX1l9jn4vHwo92Ocvp5nQwWz54h3eUfr5HmO0NoSqzcpSbu7u7ef7Hn3KUm5Td2eso4eNKKSRgyjz8tPqDYTvkWaqJLoppVnF3TJcU1ZiUFJWZmVpNWqQXwyya04ZP6O3mrF6Ut5bstUfP9s7N/TVN+Pwv0ZVhcBxO7vm755vzOrQwsprelkvqcmGH3s5HSbO2Ze1kdOEFFWijbjFJWR2OyNjqNmy5ZI30Y2yQLEgAAAAAAAAAFlsAlAEgEgAAkAAEgAAAAAkAAAAAESdiG7A4nefe616eHa53qeDyj9/7nFxe0b9yl19vc7uB2Ve1Ssvl7+xwzrZu7ck8pXzvrmcho9DuZZZcinEUkrWeqVtbdwuWpyb1KHG37gtkzGrssjLFGMyxkM3ZtRcXDJXjKyfndPwefgXp2jUjLkzQ2jhlXoSi+X0O32Rsdy5HqkjwJ2Wz9mRgl1JJsbEEgAAAAAAAAAAAFlIAqSAJsASAACQAAAAAAAAEASAACGwDz7fHeTjcqVNuME7O10521s/0r1OBjca6jdOnpx8fsek2bs9RSqTWb9Pv9DipVbt3b7de3oc+1juqNlkIRv2lSZMrda3dms/dgkVUWzErVr26LQtYzRjYtOeXff5ljIkW7k2LF/B/mXeha7sYatt13Pcdj4dRhfmerWh85NgSAAAAAAAAAAAAAAUWAFgCQAASAAAAAAAAAAACQAAcTvrvFa9Gk8/9cl/8J/Py6nE2jjb/wCqm/N/0d3ZeAUv9tReS/v2OElU4r3WcWnayeekvzXte99LXsctJHoVHd0f58jGjPS9rrW97eXK3REsy2tcuSnfT37+xVIqo21MOcs/fzLGwkWmy9ibCb7vfaCY+JCIJN3uzs/8SvDpFxnL/rovF2y7zawdF1aq5LNnJ2ri1RoPm8l89ei/o9nwkbQR6I8Qi8CQAAAAAAAAAAAAAQwCACQAAAAAAAAAAAAAAGQDmt7N4lRi6VNp1ZL+Rdf+XZ4nMx+OVNdnD4vodTZ2AdaSqT+Fev2PMpVW836vTxOClY9WoqKsijh9+ZNy+VrFNepp78yyQjExXO17dPmWsZt0tAuQyULkwpsMbyMjB4OU5JJfZeJlpUZ1XuxNXFYynh4b839z0vdPZCislrm31fU9Bh6EaMN1dTw2LxU8TU35/Jcjs0jOa5IAAAAAAAAABYxeLjTi5TaSRhrV4Uo70yG0tSrD1lOMZLSSUl3NXMkZbyTCd1culiQARYANAEgAAAAAMAAAAAEIA5ve3eFUI8EH/mSV7rPgXXvfI5mPxnZLs4fE/Q6ezsC6735fCvX7HmuKqyebd3JqV7t31zz+TOAubPVQjHRLTIolZ9jt4d67/p4k6Eq6LFarfs+YSMsYlmUuevqWRdR4FhyLGQS5dxIRVSptu3PoWjBydoq7MVSrGnFyk7Lmza4PZcpZO6Xm2b9HZ0nnUdvA4OK25COVFXfN6e7Ow2DsHNWVverOtTpxprdirHnK1epWnv1HdncYTDqEbIymMvgAAAAAAAAiUragGp2jtyFNPP32GGvXjRjvS6cykppLM893i3gVaXxybisowi2k+9rN+Fjz051a096Wv08jQrVlLL0Oh3KoYuVRVKsZwoxpuFOMm1+nhtTvkkk82dTCUKqnvzb04mbD9o3eWSO4OmbgAAAAAAAAAAAAAAAANVt/bEcPTu85tPgjzb69yNPGYuOHhfi9F+cDawmEliJ2WnFnle08V+LKUuJuTzd+fd45HmXJyk5S1Z6+hT7OKitEYUYq3d9foLmfiUTn3+9SS6iY05l0ZEi1cksSSiTJwWFc3bpzRlo0JVpWj82aONxsMLDelrwXFnUbL2L0X3Z36NCFKNo9eJ4zFYyriZb1R+S4I67ZW79rOSsZrGsdDRpRgrLItoDX4zeLD08pVYtrlB8cvFR08TVq42jT+KXQ26WBxFTOMH88vqaLG7+wV1Tg3Z2vJ5a62V8jn1NrP/tw65eh0KWxJvOcreRqcRv7Wv8ACqSS6xfl+YwLaeI4pG7DYlG3e3vz5GRhP4hyTtUpJrm4Phkv+ssn5mentWX/ADj0MVTYSa7k8/E7PZO1qWIhx0pJrmtJRfSS5M6lGvCqrwZw8Rh6lCW7UXs/IzjMYDFxeOhTV215lJ1IwjvSdkQ3Y4XePfRK8YZ9Mr+S5nMq7QlJ2pLLm/6XualXEpZROQxH+KxEm7OK6z+FeF/oc6VWmnvTd31+xqNVKmpttn1aOFiuHhdXnUaUpX7FyRlWNko2oxz/AJMzRcKSy1O73Q2pGdCHHUTnOVThUpLjklJ6R15eh0sDV/1qM33m3xzZt0ailHNnRHQMwAAAAAAAAAAAAAABr9sbXp4eHFN5vKMecn0/c18TiYUIb0unM2MNhamIluw+b5HlW2tpzrVHKTzfklyS6e+p5apVnWm5zPYYbDQowUYmvhHn9fvbtRGhsNivLNvl4fMlIRVlYxqkrZFrGVGPIsi6CentEk2M3AbPlUfZ17zZw+FnWfJczm4/aNPDK2suXvyO12JsNWWWXvNndp04047sVkePr16lebnN3b/MvA3dTbODw2UqkZT04YLjd+jtlHxaMVTGUaer6Gejs7E1leMcubyNJtH+IM81SpKH+6o+J/yKy9TQqbUk/gVvM61DYUbXqSv4LL1Odx23K1a34lSbvKNlpD+VW69vM51StVqZyk3l+ZHUo4OjRvuRXnxNfiY5pq9mr93pnz9ehgjpY2oSytyMfna+V1pnbO3vvMlsi/iUyiwIvIpvbr2gtqdJuZUqQq8cHorSV8pL9L98iixUsPNSj05nJ2r2XZWqL7He7S21wrVI68ttUmv9abfQ8ZNqOpwW19ozqz4Ityk+XRdWuS79eVzQnVnV79V5fmho1JSk7FvCYRUVe3HUes5ZLuXYa06naPWy5ERioLJZmLi/xJfnqqK6Ru/svmZIKC+GJik5P4mYrhTjycn1m7+mnoZFvMx906f+HdCM8W5X/wDXT4lbJXlZW/qfkb+z6d6t3wRs4WN535Hp52zogAAAAAAAAAAAEAHNbwb1wo3jTtOefbGPe1q+xHLxe0o0u7Tzl6I6eD2ZOt3p5R9WedbS2hKtJynJyb5v0SXJLocKUp1Jb082enoUI0Y7sVYsSd7ZZ+muXiVMiyKKrzuSi0eRjzq39r3zLJGRRMdMtYuQ07lkWMnC04ppyutGktX48kZKfZ3vO9uSNXEus47tG1+b4fc2a2vwJKnCK0s5Z5dyat6m5LaMtIJJHJp7EjKTlWk5PjbL3LOP2rUmkpTk00/hb+HN5fCrcs+ZpTrVKnxyOjh8HRpfBFLx4mC0r2Wi4X8N0rR52fO1/Ix8MzaV7XZVO93fNe9OzMqtMiVawVP3z5/a4uQ5F6pVdlK2Vs07pd6t36kKK0MajwLbhplbP7c+ZNy6dy0o3z8yblr8i3NguszpN2ayjFXaXE/kn9jTrRbnkee28nuX4Jov7X2hxXdu5dvT6eJlo07HiqtS5rsNVVKLa/PN3k+bfvLwMs06j8EYlOy8TCxO0m3Zt3eiXPuXMywockY3KUsiI4arJ58FJdaklH01N2GElq7LzZKoSeuXmbHB4DBRs6+J/Ef6YXt/Sm35o2I0qEfilfyLqnRXxSv5HW7E3jwFKUKeHpT4qkowco00ruTsnKUnxPW5mhiaEHaEdcjPTrUYu0Fr4HcnQNwAAAAEXAFwCHNEXQsyiWJitZRXe0irnFatdSyhJ6J9DExO28PBNyrUlblxxb/lTuzHLE0Y6yXUzQwlebtGD6HC7y73uq3CjxKnzs+Fz73yj2HExmOdbuwyj6s72C2X2XeqK8vRe7OWryb6Wen0OdHdSOvBOxaglzd/feS3fQyNMqyzed9LXy95EXehGehZnUvrYsi6jYRSs8ldWAzIhdaemRYlkOF/foCU7FcY6Wtbz+fvMXIKeAXJvkVOKcbX55ZC+ZF2mUvJ6dOby+/Qm9yc2ivjt8ipXdIir+1oQS8iv8RWsRYru53KatS4SEY2LLk8uzTovdy6MiSLE5FkZEjPwFb4Guad12N2s/Oximu9fgczamH7WlKPNFVbEceUeTu+/p36mZKx83nBwbjLUx62zq1TT8VLpHJeqv6m5To1LZQHZy4Iqw+7FS91B36t3fm2ZuwxD4fQjsajNlhd0Kj5R8f2RZYOu+XUj9LNm7wm4M3rNLui382i62fN6y9C6wb4s6PY+49KjOFRznKUGpJWUY3WmWvqZ6eBjCSk3exmp4WMXe51hvG0RKSWobsFnkaTH71Yak7OpxvpD4vXReZo1do0KfG/lmb1HZuIq5qNl45fc0OO37lpRpLvm2+f6V9znz2vJ/BG3mdGlsWOtSfT8/o0W0N68VNZVODm+BKOVlz11Zqyx9eTzl0yOhS2Zhoaxv55mtrbRrN51KktU/jm23w6O78e5GDtJtd6T+bZtRw9JLKKXyRgvEtrOUr9rvr7QabNnslwRT+I+uuf9iu7EndRRUdtF2/v6k2JQpyztmN0SWRcrzza8PH3ciKVikVkiyrkmQrksu/9xlcqtSjhCJK4LXy9++QIY4skLE2KXLoSSkQ370ILDtBBT3kglP5eouS0VuS+fcQVsyniuQTaxbnImxZIolMmxNiHIlE2LbLEou0JWffk+WTKvQrUipRszrdydkxrVJ8SUpJRlosne1+/tOjsy0qjy0WR5DbGEhDdqpZu6O9p7vxWp3LHEMmGxqaJFjKpYKEdEBYvpAkkAAHlO8m16sqk4VW/hk0orKMbaZc+9nksXVrVajU3o9OB7DA4SlGnGVPiteL/ADkc+sQrrTX278jFuZHRcHYqqYm8ktFfwfcQoZFVDultyWrvwqyy0t0yeupdJrItZ6IqdaKTaVk726q6WnYRuNsjdbaTMeUlZPm1nf38y9uZlSd7ExqfDrnfw8SN3MW7xc/ESjnrb16Iruu+RRJuRGHmss/kv7EyRM0yvEpXdndcr5v0KxvYrC9s0Wo1MvfaWLtMiM11f7glplFSa5O5KQinxKHVJsW3SfxcvkLE7pDqiwUS3xk2LWJVQixFhxEgXIA4iBYcQsLENlrEkoApaBI4QLlxRIuVPWNwNjSo0nUqK06tnbnGK0TXJ5t+R3dn4d04b0lm/oeN2vi41qqhDSP1OsOicgAAAAAAAGm27u5RxK+OLUlpOOUtOfJ+JrV8JSrZyWfM3cLj62GfceXJ6fY822tubWhJ/hzjNZ2v8EreqOfPZs4/C7noKG36EsqsWvLNe5z+K2dXg/ipy70rrzRrSw1SOsWdOltDCVF3Zr55fUsxnKOWn7q31ZruPM2O7JXRS599ugsWshxMiwCkLCxPEQCYyAZKkRcrYXIJCkBYEkkAgqUQLhoAhIC5Kj/YAWIBMY/QMhslwt4AbxKgQQ2UcBYtcOJAuVUqTk7JNvsz+RKTeiIlOMVeTsbzZ+6mIqW+DgT5zy/p19Dbp4CvPhbzOZX2xhafG75L30O73c3Lp0bTn/mTWabVkn2R+rOph8BTpd55v84Hn8ZtetiLxj3Y8l/bOsSN45RIAAAAAAAAABjYnBxnrqAarE7CvpmQDgt8lGnL8KKTk/zPJ2/2971OTj8RH/prXj7HW2dQkl2t2uXucNXqzja2lraJmlGMHqdqNaquLKVipJXaT80T2UWzJDGVb5oU9of7H5/ch0PE2P1j4xK47Rjl8M14L7lewlzRf9VHkXaeKi+UvL9yrpNFv1MWzY0dn1JJNQdnnnZPyZlWCrNXS9Uaktr4SMt1y9GXIbLq/ofmvuP0Nf8Aj6oh7Ywf8/R+xX/4ir+n1X3J/QV+Xqiv71hP5ej9iVsWt+n1Rb9ureHUr+94RcX0K47BrPkvMn9treHUq9u4XhvdPuXo7u1ez1+xZbLqcWjE/wDIKH8ZenuXFu1U6ryZdbLl/JGN/wCQ0+EH1RcjutPr6Mn9ql/P0+5D/wAhj/431+xcW6tT9X9P7krZXOXoUf8AkH/r9fsXFulL9X9P7llsqPGT6FX/AJBPhBdX7FyG58v1S8kW/a6f8mY3t+twgvUvx3Ob1lP0+xK2XS5v09jG9u4j+MfX3MmnuUufG/FfRGRbNorn1KPbeKelun3MyjuRT5wfi39y6wFBf8fVmN7Xxb/5+iNjh9zaK1pw8Vf5mWOForSKMEsfipa1H1NxhdjU4aJLuSSMyilojWlKUneTv55mfTopaIkguAAAAAAAAAAAAAFM5pJt5JZu5DaWoSvkcptjeyOcMP8AE+c+S/4/qfbp3nFxu1VFOFHXmdjDbLk7SrdPfl9TgK2IUpPid75t6vPn29Ti7stbno1RW7kjW1acLu6z0s7W92Rni5WMnZ5aGLVw8W8ll0Lqo0XVGNhT2bxaJvuLwnObtFX8jHUdGkrzaXmbPC7uOWq4fn5G9SwVaWc3Zepx6+18PDKmt59F+fI6TZW7cYu6jn1ep0aOGhT015s4eIx1avlJ2XJafc6nB7B7PM2LGmZ0dgR7CbCxWthR7PICxWtiwBNi5HZMALFxbNh0AsVLAQ6AWK/8HDoBYlYaPRAWKvwI9ECbEqmuiAsVcIBIAAAAAAAAAAAAAAAAAABDAOA3y225ydKDtTTs2v8AXL7Jo81tDHOrN0ofCtfH7Ho9l4JQXaTXeengcbUxLi+6+UtO7U0FC6O6qakjX1q3Fy99xlSsbEY2IoYec38Kb8MvMz06U5/ArmHEYujQV6kkvDibvA7Bb/P5L7nSo7NSzqO/gedxe3pPKgreL9jqdn7DySSOlGCirRVkcCpUnUlvTd2dDg9hpa5F7FLG1oYOMdESTYyQSAAAAAAAAAAAAAAAAAAAAAAAAAAAAAAAAAAAAWMe2qc3H8yjLh77O3qY6t9yW7rZl6STnFS0ur9TxLF41PLmtbvPx7fuePhTazZ7+nRtmUUcHUqWSjJrqlZdL3eXQ26WHqT+CJirYyhh/jkk+r6I2mC3b0crvTJPK/1OpQ2clnVd/A4OL29Oa3aKt4vX7HS4DY2ll3WR04xSVkrHAlOU3eTu+bOkwWxkrXJsQbalQUdESSXAAAAAAAAAAAAAAAAAAAAAAAAAAAAAAAAAAAAAAAAAwDCxuBjNZRjxdbK/mV3I3vYtvySsm+pp5bIk3oWMdjOwuyEtQSbKjQUdECS6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9" name="AutoShape 17" descr="data:image/jpeg;base64,/9j/4AAQSkZJRgABAQAAAQABAAD/2wCEAAkGBhQSERURExMUFRIWFxgRFxYXFRUUFBcWFhoVGBkTGRQYGyYeGBkkHRoXHy8gJCcpLCwtFx4xNTAqNSY3LCkBCQoKBQUFDQUFDSkYEhgpKSkpKSkpKSkpKSkpKSkpKSkpKSkpKSkpKSkpKSkpKSkpKSkpKSkpKSkpKSkpKSkpKf/AABEIAPAA0gMBIgACEQEDEQH/xAAcAAEAAgMBAQEAAAAAAAAAAAAABQYDBAcCAQj/xABFEAACAQIDBQYDBgQDBAsAAAABAgADEQQSIQUGMUFREyJhcYGRB6GxFCMyQlJicpLB8IKy0TNEwuEVFiRDU1Rjc6LS8f/EABQBAQAAAAAAAAAAAAAAAAAAAAD/xAAUEQEAAAAAAAAAAAAAAAAAAAAA/9oADAMBAAIRAxEAPwDuMREBERAREQE8u4AuSAOpkTvDvTRwiXdrv+VB+InylPq0cRjDnxTlaZ1GHQlQByDtxPl9IErtb4l0qdTsqNNqzDQleF+g5maVffHH1BalhRT/AHOf6G02cNhEpjKiqo6KAP8A9mWBXm2fj6pzVcWV8FJNvQWHzkhgdkFCC1evUPRn7v8AL/zkjEDUxuzzU1FWtTP7HIH8puJD4/Z+MpDNQxNV7cVJ73pyPlp6yxxAquyfiTiaL5a/3ig2IYZag+nsZ0vYu36OKTPScHqvBlPQiVbF7Pp1Raoit5jUeR4iQWI3Sam3aYWq1NxyJPsGGvobwOrxOaYTfvF4UhcXSzpwziwP8w7pPtLzsbeGjilzUnB6rwYeBECSiIgIiICIiAiIgIiICIiAiIgJVt/d6fstHLTNq1TRf2jm0suIrhFZ2NgoLHyE4jtHGPtDGE3/ABtlXoqDn7XMDc3W2Y1ar9pqksFOhY3LOOevIfXyl0mLDYZaaKiiyqLD++s+4irlRn/Spb2BMDV2vtdMOmdwTc5QBa5Nr8+AmfBVmemrsuUsM2W97A6gE9bWlAw9SpjcSi1GJueHJVGpCjloJ0aAiIgJjr3ytYXNjYXy3NuGbl5zJECgbO3mrUHy1CzqDlZWN2BHRjqD4cJd8DjkrIKiG6n0II4gjrILfHZCGka6r94CuYjmvC5HhprMG5e2FC/Z2IDXLJ+6/FfO/veBaqlIMCrAFToQRcHzEqWNwr7PrpiaF+zvYrfh+w9QeR/s2+UHerF1xWek7nsycyqNFK/lNuZH1EDsuy9orXpJWQ3Vhfy8Jtzl3wv3hyVDhXPdfvJ4NzX14+86jAREQEREBERAREQEREBETHXrBFZ2NlUFifAawKR8T94ezpjDKe9U1b+D/nw9+kid09h9inaOPvHHDmq8beZ4n0Ej9mv9ux1TEVNVXvhTw42RfTU+YlvgJA75Y/JQyA2aocvjlGrf0HrJ6c53ixdSpiGVjfIzU0AFgBfT1OkCwbjYK1N6pGrNlU88q8beF/pLNNbZuE7KklPmqgHz5/O82YCIiAiIgfHQEEEXB0IPAg8py7aKBarhUamAdEY3ZfX+/M8Z1KaO1NjU8QtnGvJh+JfXmPA6QPeyMQHoU2DZrooJ55gLG/je8095tkitRJA+8QFl6nqvqPmBMe7myauHNRGKtSJzKRxvwOnLS3tJuByfD12RldTZlIYHxGonftkY7tqFOr+tA3uNZyTe7YAp/f0x3Se+OSk/mHQH6+cuPwu2x2mHNBj3qR0/gbUexuIF2iIgIiICIiAiIgIiICVP4kbX7HCFAe9V7g8ufyvLTVqhVLMbAC5M5Ptjav8A0hj0VdaNPh4hdWPkbAesCS3c2aMPQBawZu+5Olui38B8yZLyq7+YohadMHRizEdctrX8NTLDs1gaNMqCFyLYHjbKLXgbMr2A2GwxtWs6jJclCbG5JHeA5WF5YYgIiICIiAiIgIiICIiBUNvV6+FqZlYtQck5X76XP4qZvqBxIty8pobC28MNi1q0gVpsQHQ8g3Fb8wDqD0l4xmDWqhpuLq2h/wBR0InN9r7KbD1DTbUcVb9S9f8AUQO/q1wCOB1n2UT4db39qBhal+0Udxv1KOviJe4CIiAiIgIiICImDHY1aNNqjkBVBJPlAonxS3iKhcKhtmGaof28l9ZEbkbNKo1Zhq/dX+EcT6n/ACz7sUjGYmvi6ig94KgIuB6HmBb3MlN4sd2OHdhxIyLysW0v6C59IFbqEYzH5W1pKSBbmiXJ18T9ZdVWwsNANJTNxMKe0epbuhcgPK5INvYfOXSAiIgIiICIiAiIgIiICIiAkPvRsntqJKi9RO8vUj8y+o+YEmJ8Vri4NxxuOHvAqXwyxiJjbNxdCino2ht6gGdgnEt48McNilrU9Ax7VegYHvD31/xTre722FxWHSsvMWI6MNCIElERAREQERED4zWFzOR78b1Niqv2elfsg2Ww/O17e15ft+dqdhg6jA2Zvu1820nMty9n56xqHhTFx/E1wPYXPtAtexNljD0RT4t+Jj1Y8fTgPSV3eXaJxLDD0FL5TmYjUEi44/pFzqZcZhw2DSmMtNFUcbKLQNfYmCNKglNrZgDe3C5JNvnab0RAREQEREBERAREQEREBERA1doLVy3osocG9mF1YfpJ4r5yF3c2ge3qUDTNLTP2ZNwr372XopuDbztLJKfvKj4fFJigSVJAt0yixTyIv7mBtbaxVLF4ep2Zu9H7yxFjYaEi/EEX9hJf4S4+9OrRJ1DBx5EWPzEqu2cMaFVcVRsaNTvW/L3x3kP7WF/n0m18OMYFx4A0VwygE38QCeel4HYYiICIiAiIgck+Je3Gq4jsAfu6fLqx5+31m7udhMmGDc3Jf04D5C/rKntu9XGVQOLVSg98onRaFEIqoOCgKPIC0D3PNSoFFyQBcDXTUmwHvPUrO+eJymgv/qZz/hy2+pgWaJ9M+QEREBERAREQEREBERAREQEj9v4dXw9TMpaylwBxzAGxH98LyQnxhcEXI5XHEeIgUfdraSuDg62tN9EP6W42B89R0PnMODpnBY6mX4K4ObkUOmb++hkftPAPh6pRjqO8rDmOTf3zEuO0cB9swqOAO1yh18yO8nkT87QOnU6gYBgbg6gz1Of/AAy3iuDg6hsy3KX425r5jpOgQEREBERA4vsvC5tpPf8AJUqv6gkD5kS7SpIez2vUH6mcfzrm+stsBKXv1V++pDohb3Y//WXSUbbqCvjxSvYXSlfjbS5+ZIgXkGIEQEREBERAREQPLoCCCLgixB4EHlIDF1jgWUi7YZjlKE3am3HuE8jroeksM0Nu4AVqDoeIGdf4lBI/09YGzhMWlVQ6MGU8x9COR8JmnON3dsGhVBJ+7awceHJvMfS86PAREQERECq71YSlVewqBcQoAytdQ44gBjpm1018J63J2pmU0G4p3l65SdR6E/OSW8GwFxCXFhVUd1uv7W8PpK9ujSWniWSqCtYAhL6C9jmFuZI4crXgSm8GyHSoMZh9KiHMwHO35gOZtxHMS/7s7fTF0FqL+Lg681bpIOQzBsDW+10RekdK9McLf+Io8P78A6XE1tnbRSvTWrTYMrC9x9D4zZgIiIHGN7KvZbSL/pZH9AdfkJdZSt/6BONqWFwFDHwGYi/uR7yz7DxfaYem/PKAfNe6fmIG9OfbJwTDHhGPeSozMTzy3JPr/WXLb1cph6jK+RsvdNwDfjYX5nUesq+5lFnxDVSScqm5JuSz8NeegMC7xEQEREBERAREQE18fjVpIajBio45RmsOpHSbE+MoIIIuDoRyIPKByl2XM1h3dcoJ1A5cOY0nQ92cX2mGpk8QCh/wmw+VpRtsbPFGu9P8oIIPHutYj2B+Ut+5thRdAwbLVYXF7EWWxF9bQJ6IiAiIgJH7Q2KlV0qarURgwYcSAb5T1H0khEBNbaLutJjTUO4FwpvZuo046X0mzKltbel6VTLTq06q8xkIKkcswIDeYgau6+87YSoHDDsnYh6QzdwcmF+XrynZMNiFqIrqbqwDA+BnGNs4MmmuNpjIKi2qKOALXUsP2t/UdZZPhhvL/ubn91Mn5p/WB0iIiBzDeikDisXf/wAsf87H+gnrc4f9lX+J/rNbf3Gdniq686lEIP57n5Xm9uqlsJT8cze7NA+7zbP7agV0zg501tci/d9QSPaR+4ijsXIPeL6joABb+s+78YMtRWoPyNr5Npf3A95v7C2bSRRVpAgVEUkZiR1589TAlYiICIiAiIgIiICeKz2Um17Am3Wwvae58e9ja17aX4X5Xgcz2vtQV37Ts1RiADYk3tz9rD0EtG4i/cuetT6Kv+spdU946ZdTpyGvD04S4biVe7VUcAysP8QI/wCEQLTERAREQEREBOd7wbD7ByVINMnTUZl/aV4+s6JKhvJurq1aiL3uzpz6ll6+Xt0gSmwKy4jBimbaL2LDppYH2sfOUfDV2oVQ40em1/VTqPqJu7ubY+z1bn/Zt3X/AKN6fQmYdvoBialrFS2cEcCHAYEe8DtmD22j00e/4lVvcAxOd7MxjCjTF+CIP/iIga/xQW2MB/YPqZYtlUMlCmnRFHrYX+ch/ixh7Yik/JkI9rSS2XtunX0UkOBcowswHXxHiIG9VphgVYXUixB4EHiJg2bgRRpimCSFvYnjYkkD0vabMQEREBERAREQEREBERA5jtulbE1VA/7xrDzN/wCs6BsfZK4emFUd4gFzxJa2vpx0mtV3ZpNiPtBLXuGy6Zcw59eQNpLwEREDw7G4sARfvG9rCx1AtrrpbTjPcRASI/6xoK7UHGTKQoJuSxNrZQFOmo1J5yXlT34wuU0666NfIT5d5T6WMC2RMGAxfa0kqfqUN5E8R73meBUd8dlUqdNaiIFcvY20BBDE6cOQlTZybXN7AAeQ0Alsx+Pp4qs440qFKpUUcO0cDj/CNPbxlSEC77Mw16NI/sT/ACiJddjbvgYeiG/EKSA+YUXiBAfF6j91Qfo7L7rf+kgd5l7F8PiU0IsjeIABAP8AhzCWf4spfCIelUfNXEgd7EzYJW6Gm3uCP6wLGDE09kYvtaFN+qi/mND8wZuQInejHNSw5ZGytmUA+tyPl7XkjhMR2lNH/Uob3ANpA78j7hf/AHB/leety9oZ6JpnjTNh/C1yPY3HtAsMREBERAREQEREBERAREQEREBKdv3iGzU6f5LF/NrkfIfWWba2NNKi9QDMVFwPUC58Be/pKM+NqY2rSpPlvmKhgtiAbE6X5AXgXPdxLYWiD+i/uSf6zdr1wi5m4aDhfUkAC3O5IE9UqYVQo4KAo8gLCQm1NtqtRtCy0MrMBzqOcqrf9oufO3SBVN4dndhXZF/Ce+v8LX7vpqJu7j7D+04pQR3E+8b04D3+kj9ubW+0Ve0y5QAFAvc2FzqetyZ0v4YbINLCmqws1U5h1yAWHvx9YFxAtpE+xAqfxNw5bAkgfhdWPlexPzlVx2MH/RqsRmzIieui39CL+k6TtrDdph6qWvmQi3pONbM2oopthMQCKZJGYfiptfjbmAwv7wN7dDb2UjDvwJ7h6E/lPgTw8T4y5TnlCj9jxKGqodOIYagqeFRfEaH+7zoYMCub7YsLSWmUJzm4a9gpW3hrxOk8biW7Kp3QDnALcyLCw9NfebG+mX7N3r3zDJpfva6E8hlzSI3W21UGTDpTUrmuzWNwpOpNtPU9AIF1iIgIiICIiAiIgIiICIiAiIgQe920jSoZQAe0vT15C2p85E7j7OuzVzwXuL5n8R9BYf4jJvbWxjiXRSctJLsSPxMWsMo6WA4+M3tn7PSigpoDlFzqbm54kmBrbV20lFG7y9rYhUBDNmPDTpw4yq7doHD0UoFgalRjWqni1/yi/TVvMgme94tm1RWqYkhUQMCpuLtawWwGpY2vr4yDxmMaq7VHN2Y3PIeQHIQGBwhq1EpqLlmCgef/ACn6CwlHIir+lQPYTnXw43SbMMXUFgP9mDxN/wA06VAREQE5N8QN2uwxH2gKTQchmA0seYvyv16zrM8VaKsCrAEHiCLiBx7B7QSgUViK2FJzU3IBak3NSORF+HqOkuKOCAQQQdQRqCDzvNPef4ZK16mFsrcTTP4T/Cfyn5SqbJ25UwbdhXRsgOoI7yeK9R4e0C4Y/BrVptTYZgRwvbXkQeRvzlQ3cBoY00QwdWBQsuoIAzBtOFrWPS5lzoV1dQ6kMp1BHAzFQ2dTSo9VVAd/xHrz4cvHrA2YiICIiAiIgIiICIiAiJ5qVAoLMQANSSbAeZgepjrYhUF3ZVF7XJAFzy1mBtrUhSNbOpp6jMOZH5QOZ8JQNq7aavWFRh3FPdQnQKDwPieZgXfePHClh3N7MwKL1zNpp5C59JVtg7aqUw7vUJpKLBGOYs5HdVb6jqTwAmhjsfWxb3ILclVASFv0Av7yV2V8PcXWsSnZr+p9DbwXj9IFfrV2qMWYlmY5j4k9B8pfty/h3fLXxS2H4lpH5F/9JZd3tw8PhbPbtKo/O3I/tXgJZYHxVsLDhPsRAREQEREBInbu7NHFrlqL3uTDRh6yWiBybGbFxWzGLr97hidbXt5kflbx4dZNbM2xTrrdG15qdGHmOniNJfXQEWIuDyMrG1vh7h6pz081GpxDUzbXraBrRIrE7D2lh/wlMQg6gZvqD8zNFt48SmlTBVAfAOP+AwLHEgDt/EWzfYatvNvpkvNX/rViGOVMI2bxFRvkFEC0E21PCYMLtGnULCm6sV42N7Xlbxe7m08SLvTIX9OZEX+W+vrNzZG6+0aClUoUbsblmcFvAaNwH9TAsEjMXvJQpsEL3Ym1lGa3mR9OM0sVuhtOto7IF6CoFX2Ua+s+7P8AhfiVYN21NCOBALkeVxAnatQKCzEADiSQB7mV3aW+tNDlpL2h6/hT05mWnAfDynfPiaj4huQcnIPJZKjc/Bj/AHal/IDAoT760wi2UvVIF1W4UMeWYi59AYpbs47HkNVtRpcQDcDzycSfEzo2E2Bh6RzU6FJG6qig+9pvwKls34aYWmB2masR+okLfnZRpJqjuzhV/Dh6Q/wKfrJOIGKlhUX8KqvkAPpMs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57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148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72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9915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4800" y="1894444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286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716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00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29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943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858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43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498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1354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59840" y="193623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505" name="Picture 15" descr="E:\Linh Yo\thi GVG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8438" y="574675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58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286000" y="42052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8580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0292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527" name="Picture 19" descr="E:\Linh Yo\thi GVG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2697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ectangle 128"/>
          <p:cNvSpPr/>
          <p:nvPr/>
        </p:nvSpPr>
        <p:spPr>
          <a:xfrm>
            <a:off x="41148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4954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29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5845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00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2004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" name="Picture 2" descr="E:\Linh Yo\thi GVG\htd_bunny_st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425" y="4283075"/>
            <a:ext cx="4587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6821E-7 C 0.00921 0.00301 0.01858 0.00555 0.02779 0.00879 C 0.05364 0.00717 0.06824 0.00416 0.09185 -0.00231 C 0.11581 -0.02404 0.0849 -0.08162 0.10157 -0.10913 C 0.10279 -0.11121 0.10452 -0.11329 0.1066 -0.11352 C 0.22119 -0.12185 0.19497 -0.07191 0.19497 -0.2205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1146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265271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93938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8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148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772400" y="11334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113506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57888" y="113665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43488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72400" y="19065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436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029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716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9436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9200" y="2670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148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0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71600" y="419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436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0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71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1148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58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48" name="AutoShape 10" descr="data:image/jpeg;base64,/9j/4AAQSkZJRgABAQAAAQABAAD/2wCEAAkGBxQTEhQUExQTFBUUFhQUFhgUFRUUFhYWFhcWGhgUGBQYHCggGBolHxQXITEhJSktLi4uFx8zODMsNygtLisBCgoKDg0OGxAQGy8kICQsLCwsLCwsLCwvLDQsLCwsLCwsLCwsLCwsLCwsLCwsLCwsLCwsLCwsLCwsLCwsLCwsLP/AABEIAL4BCgMBEQACEQEDEQH/xAAbAAEAAQUBAAAAAAAAAAAAAAAAAQIDBAUGB//EADsQAAIBAgMFBgQEBAYDAAAAAAABAgMRBCExBQYSQVFhcYGRofAiscHREzJS4QeSovEUI0JicoIVM7L/xAAbAQEAAgMBAQAAAAAAAAAAAAAAAQIDBAUGB//EADcRAAIBAgMFBgUEAgEFAAAAAAABAgMRBCExBRJBUZETImFxodEygbHh8BQVUsEGI0IzQ1Nj8f/aAAwDAQACEQMRAD8A9wAJAAAAAAAAAAAAAAAAAAAAAAAAAAAAAAAABbr1owi5Sdkldt8kVnNRi5PQhuyuzRbv7zRxNapTUGuBcSlqrXtaXSXZ2Poa+HxDq3urGClXVSTilodCbRsAAAAAAAAAAAAAAAAAAAAAAAAAAAAAAAAAAAAAAAAAAAAAAA89/iJt98Sw1N53+LteTSv0Wv8AY5WLrb0t2+S18zQxVW73Imp2ftGeFw0o3UVU+LKNqkn+py5LLJckaP6io06cP/ngYozdKHmdhutvPLEONKVOSmqfFKV1a6dtNVfJ+OiOthsU6j3WvmbdGvv5NcDqDdNkAAAAAAAAAAAAAEXAFwBcAXAFwBcAXAJAAAAAAAAAAAAAAAAAAANXvFtVYahOplxaQXWT08Ofga+JrdnC61eSMdWe5G55ZhqOUsTWd+JtxT/1Z3u+x6+C7nwKk232cfmznRVl2kyzVm5P8SprrGL9JNfTzJSSW7Extu+9Iv7vYqaxEJwajwS45zk7RUNJJ9jXLqbWHUlK6yt9PEtRct+64Zs9b2ZtCFeCqU3eLus008nZ5M7NOpGavE6sJqaujLLlgAAAAAAAAAAUtgEXAIuALgC4AQBIBIBIBIAAAAAAAAAAAAAuARcASZDdgeZ76Y54mrGmsoX4Y9c85S9PkcCviO1qOXBaGhiJb8kuBhbUqKNrpNxsoLVRS08e00KV5aFKrSOexOI4nr3s3qdPLwNb4ndldJynaEU7XvZat/ql1fyMspOVoR6E3cu5FZfmp6nuNgHRouLldylxtcotpKy8jqYai6ULN6nTw9N042Z0psGcAAAAAAAAApbAKWwCAAAACUASgCQCQAASAAAAAAAAAAADWbZ23Tw8fizla6itX2vosnmauJxlOgu9ryNnDYSpXdo6czz3a2+Feo/hm6au8qeWXL4vzP0OJVx1arxsvA9Lhtk0IZtbz8fyxrqe82Jpu8a1R9kpOafepXMUMRWi7qT63+ptS2bh5qzgvll9Do8PvtOrS4ZxipWfE43zXYuT6mavj6lSHZvK/Hn4eB5/aOynQTnTzXqjQ4fG8VaU27vhtHyvJ97y8ka1SD3LHlVPvXNNtbGNya1b+V/Q2aNNJGCbbZawWElJ9vXkjahCVR2joKdOVR2R1OxsBwtWWfNnTo0Y01lrzOlSpRprLU9E2JRcY5mwZUbIgsAAAAAAAAAW2wCkAkAkAAEoAkAAEgAAAEgAAAAAAC4Bod4d44YdNJ8VTkuUX1l9jn4vHwo92Ocvp5nQwWz54h3eUfr5HmO0NoSqzcpSbu7u7ef7Hn3KUm5Td2eso4eNKKSRgyjz8tPqDYTvkWaqJLoppVnF3TJcU1ZiUFJWZmVpNWqQXwyya04ZP6O3mrF6Ut5bstUfP9s7N/TVN+Pwv0ZVhcBxO7vm755vzOrQwsprelkvqcmGH3s5HSbO2Ze1kdOEFFWijbjFJWR2OyNjqNmy5ZI30Y2yQLEgAAAAAAAAAFlsAlAEgEgAAkAAEgAAAAAkAAAAAESdiG7A4nefe616eHa53qeDyj9/7nFxe0b9yl19vc7uB2Ve1Ssvl7+xwzrZu7ck8pXzvrmcho9DuZZZcinEUkrWeqVtbdwuWpyb1KHG37gtkzGrssjLFGMyxkM3ZtRcXDJXjKyfndPwefgXp2jUjLkzQ2jhlXoSi+X0O32Rsdy5HqkjwJ2Wz9mRgl1JJsbEEgAAAAAAAAAAAFlIAqSAJsASAACQAAAAAAAAEASAACGwDz7fHeTjcqVNuME7O10521s/0r1OBjca6jdOnpx8fsek2bs9RSqTWb9Pv9DipVbt3b7de3oc+1juqNlkIRv2lSZMrda3dms/dgkVUWzErVr26LQtYzRjYtOeXff5ljIkW7k2LF/B/mXeha7sYatt13Pcdj4dRhfmerWh85NgSAAAAAAAAAAAAAAUWAFgCQAASAAAAAAAAAAACQAAcTvrvFa9Gk8/9cl/8J/Py6nE2jjb/wCqm/N/0d3ZeAUv9tReS/v2OElU4r3WcWnayeekvzXte99LXsctJHoVHd0f58jGjPS9rrW97eXK3REsy2tcuSnfT37+xVIqo21MOcs/fzLGwkWmy9ibCb7vfaCY+JCIJN3uzs/8SvDpFxnL/rovF2y7zawdF1aq5LNnJ2ri1RoPm8l89ei/o9nwkbQR6I8Qi8CQAAAAAAAAAAAAAQwCACQAAAAAAAAAAAAAAGQDmt7N4lRi6VNp1ZL+Rdf+XZ4nMx+OVNdnD4vodTZ2AdaSqT+Fev2PMpVW836vTxOClY9WoqKsijh9+ZNy+VrFNepp78yyQjExXO17dPmWsZt0tAuQyULkwpsMbyMjB4OU5JJfZeJlpUZ1XuxNXFYynh4b839z0vdPZCislrm31fU9Bh6EaMN1dTw2LxU8TU35/Jcjs0jOa5IAAAAAAAAABYxeLjTi5TaSRhrV4Uo70yG0tSrD1lOMZLSSUl3NXMkZbyTCd1culiQARYANAEgAAAAAMAAAAAEIA5ve3eFUI8EH/mSV7rPgXXvfI5mPxnZLs4fE/Q6ezsC6735fCvX7HmuKqyebd3JqV7t31zz+TOAubPVQjHRLTIolZ9jt4d67/p4k6Eq6LFarfs+YSMsYlmUuevqWRdR4FhyLGQS5dxIRVSptu3PoWjBydoq7MVSrGnFyk7Lmza4PZcpZO6Xm2b9HZ0nnUdvA4OK25COVFXfN6e7Ow2DsHNWVverOtTpxprdirHnK1epWnv1HdncYTDqEbIymMvgAAAAAAAAiUragGp2jtyFNPP32GGvXjRjvS6cykppLM893i3gVaXxybisowi2k+9rN+Fjz051a096Wv08jQrVlLL0Oh3KoYuVRVKsZwoxpuFOMm1+nhtTvkkk82dTCUKqnvzb04mbD9o3eWSO4OmbgAAAAAAAAAAAAAAAANVt/bEcPTu85tPgjzb69yNPGYuOHhfi9F+cDawmEliJ2WnFnle08V+LKUuJuTzd+fd45HmXJyk5S1Z6+hT7OKitEYUYq3d9foLmfiUTn3+9SS6iY05l0ZEi1cksSSiTJwWFc3bpzRlo0JVpWj82aONxsMLDelrwXFnUbL2L0X3Z36NCFKNo9eJ4zFYyriZb1R+S4I67ZW79rOSsZrGsdDRpRgrLItoDX4zeLD08pVYtrlB8cvFR08TVq42jT+KXQ26WBxFTOMH88vqaLG7+wV1Tg3Z2vJ5a62V8jn1NrP/tw65eh0KWxJvOcreRqcRv7Wv8ACqSS6xfl+YwLaeI4pG7DYlG3e3vz5GRhP4hyTtUpJrm4Phkv+ssn5mentWX/ADj0MVTYSa7k8/E7PZO1qWIhx0pJrmtJRfSS5M6lGvCqrwZw8Rh6lCW7UXs/IzjMYDFxeOhTV215lJ1IwjvSdkQ3Y4XePfRK8YZ9Mr+S5nMq7QlJ2pLLm/6XualXEpZROQxH+KxEm7OK6z+FeF/oc6VWmnvTd31+xqNVKmpttn1aOFiuHhdXnUaUpX7FyRlWNko2oxz/AJMzRcKSy1O73Q2pGdCHHUTnOVThUpLjklJ6R15eh0sDV/1qM33m3xzZt0ailHNnRHQMwAAAAAAAAAAAAAABr9sbXp4eHFN5vKMecn0/c18TiYUIb0unM2MNhamIluw+b5HlW2tpzrVHKTzfklyS6e+p5apVnWm5zPYYbDQowUYmvhHn9fvbtRGhsNivLNvl4fMlIRVlYxqkrZFrGVGPIsi6CentEk2M3AbPlUfZ17zZw+FnWfJczm4/aNPDK2suXvyO12JsNWWWXvNndp04047sVkePr16lebnN3b/MvA3dTbODw2UqkZT04YLjd+jtlHxaMVTGUaer6Gejs7E1leMcubyNJtH+IM81SpKH+6o+J/yKy9TQqbUk/gVvM61DYUbXqSv4LL1Odx23K1a34lSbvKNlpD+VW69vM51StVqZyk3l+ZHUo4OjRvuRXnxNfiY5pq9mr93pnz9ehgjpY2oSytyMfna+V1pnbO3vvMlsi/iUyiwIvIpvbr2gtqdJuZUqQq8cHorSV8pL9L98iixUsPNSj05nJ2r2XZWqL7He7S21wrVI68ttUmv9abfQ8ZNqOpwW19ozqz4Ityk+XRdWuS79eVzQnVnV79V5fmho1JSk7FvCYRUVe3HUes5ZLuXYa06naPWy5ERioLJZmLi/xJfnqqK6Ru/svmZIKC+GJik5P4mYrhTjycn1m7+mnoZFvMx906f+HdCM8W5X/wDXT4lbJXlZW/qfkb+z6d6t3wRs4WN535Hp52zogAAAAAAAAAAAEAHNbwb1wo3jTtOefbGPe1q+xHLxe0o0u7Tzl6I6eD2ZOt3p5R9WedbS2hKtJynJyb5v0SXJLocKUp1Jb082enoUI0Y7sVYsSd7ZZ+muXiVMiyKKrzuSi0eRjzq39r3zLJGRRMdMtYuQ07lkWMnC04ppyutGktX48kZKfZ3vO9uSNXEus47tG1+b4fc2a2vwJKnCK0s5Z5dyat6m5LaMtIJJHJp7EjKTlWk5PjbL3LOP2rUmkpTk00/hb+HN5fCrcs+ZpTrVKnxyOjh8HRpfBFLx4mC0r2Wi4X8N0rR52fO1/Ix8MzaV7XZVO93fNe9OzMqtMiVawVP3z5/a4uQ5F6pVdlK2Vs07pd6t36kKK0MajwLbhplbP7c+ZNy6dy0o3z8yblr8i3NguszpN2ayjFXaXE/kn9jTrRbnkee28nuX4Jov7X2hxXdu5dvT6eJlo07HiqtS5rsNVVKLa/PN3k+bfvLwMs06j8EYlOy8TCxO0m3Zt3eiXPuXMywockY3KUsiI4arJ58FJdaklH01N2GElq7LzZKoSeuXmbHB4DBRs6+J/Ef6YXt/Sm35o2I0qEfilfyLqnRXxSv5HW7E3jwFKUKeHpT4qkowco00ruTsnKUnxPW5mhiaEHaEdcjPTrUYu0Fr4HcnQNwAAAAEXAFwCHNEXQsyiWJitZRXe0irnFatdSyhJ6J9DExO28PBNyrUlblxxb/lTuzHLE0Y6yXUzQwlebtGD6HC7y73uq3CjxKnzs+Fz73yj2HExmOdbuwyj6s72C2X2XeqK8vRe7OWryb6Wen0OdHdSOvBOxaglzd/feS3fQyNMqyzed9LXy95EXehGehZnUvrYsi6jYRSs8ldWAzIhdaemRYlkOF/foCU7FcY6Wtbz+fvMXIKeAXJvkVOKcbX55ZC+ZF2mUvJ6dOby+/Qm9yc2ivjt8ipXdIir+1oQS8iv8RWsRYru53KatS4SEY2LLk8uzTovdy6MiSLE5FkZEjPwFb4Guad12N2s/Oximu9fgczamH7WlKPNFVbEceUeTu+/p36mZKx83nBwbjLUx62zq1TT8VLpHJeqv6m5To1LZQHZy4Iqw+7FS91B36t3fm2ZuwxD4fQjsajNlhd0Kj5R8f2RZYOu+XUj9LNm7wm4M3rNLui382i62fN6y9C6wb4s6PY+49KjOFRznKUGpJWUY3WmWvqZ6eBjCSk3exmp4WMXe51hvG0RKSWobsFnkaTH71Yak7OpxvpD4vXReZo1do0KfG/lmb1HZuIq5qNl45fc0OO37lpRpLvm2+f6V9znz2vJ/BG3mdGlsWOtSfT8/o0W0N68VNZVODm+BKOVlz11Zqyx9eTzl0yOhS2Zhoaxv55mtrbRrN51KktU/jm23w6O78e5GDtJtd6T+bZtRw9JLKKXyRgvEtrOUr9rvr7QabNnslwRT+I+uuf9iu7EndRRUdtF2/v6k2JQpyztmN0SWRcrzza8PH3ciKVikVkiyrkmQrksu/9xlcqtSjhCJK4LXy9++QIY4skLE2KXLoSSkQ370ILDtBBT3kglP5eouS0VuS+fcQVsyniuQTaxbnImxZIolMmxNiHIlE2LbLEou0JWffk+WTKvQrUipRszrdydkxrVJ8SUpJRlosne1+/tOjsy0qjy0WR5DbGEhDdqpZu6O9p7vxWp3LHEMmGxqaJFjKpYKEdEBYvpAkkAAHlO8m16sqk4VW/hk0orKMbaZc+9nksXVrVajU3o9OB7DA4SlGnGVPiteL/ADkc+sQrrTX278jFuZHRcHYqqYm8ktFfwfcQoZFVDultyWrvwqyy0t0yeupdJrItZ6IqdaKTaVk726q6WnYRuNsjdbaTMeUlZPm1nf38y9uZlSd7ExqfDrnfw8SN3MW7xc/ESjnrb16Iruu+RRJuRGHmss/kv7EyRM0yvEpXdndcr5v0KxvYrC9s0Wo1MvfaWLtMiM11f7glplFSa5O5KQinxKHVJsW3SfxcvkLE7pDqiwUS3xk2LWJVQixFhxEgXIA4iBYcQsLENlrEkoApaBI4QLlxRIuVPWNwNjSo0nUqK06tnbnGK0TXJ5t+R3dn4d04b0lm/oeN2vi41qqhDSP1OsOicgAAAAAAAGm27u5RxK+OLUlpOOUtOfJ+JrV8JSrZyWfM3cLj62GfceXJ6fY822tubWhJ/hzjNZ2v8EreqOfPZs4/C7noKG36EsqsWvLNe5z+K2dXg/ipy70rrzRrSw1SOsWdOltDCVF3Zr55fUsxnKOWn7q31ZruPM2O7JXRS599ugsWshxMiwCkLCxPEQCYyAZKkRcrYXIJCkBYEkkAgqUQLhoAhIC5Kj/YAWIBMY/QMhslwt4AbxKgQQ2UcBYtcOJAuVUqTk7JNvsz+RKTeiIlOMVeTsbzZ+6mIqW+DgT5zy/p19Dbp4CvPhbzOZX2xhafG75L30O73c3Lp0bTn/mTWabVkn2R+rOph8BTpd55v84Hn8ZtetiLxj3Y8l/bOsSN45RIAAAAAAAAABjYnBxnrqAarE7CvpmQDgt8lGnL8KKTk/zPJ2/2971OTj8RH/prXj7HW2dQkl2t2uXucNXqzja2lraJmlGMHqdqNaquLKVipJXaT80T2UWzJDGVb5oU9of7H5/ch0PE2P1j4xK47Rjl8M14L7lewlzRf9VHkXaeKi+UvL9yrpNFv1MWzY0dn1JJNQdnnnZPyZlWCrNXS9Uaktr4SMt1y9GXIbLq/ofmvuP0Nf8Aj6oh7Ywf8/R+xX/4ir+n1X3J/QV+Xqiv71hP5ej9iVsWt+n1Rb9ureHUr+94RcX0K47BrPkvMn9treHUq9u4XhvdPuXo7u1ez1+xZbLqcWjE/wDIKH8ZenuXFu1U6ryZdbLl/JGN/wCQ0+EH1RcjutPr6Mn9ql/P0+5D/wAhj/431+xcW6tT9X9P7krZXOXoUf8AkH/r9fsXFulL9X9P7llsqPGT6FX/AJBPhBdX7FyG58v1S8kW/a6f8mY3t+twgvUvx3Ob1lP0+xK2XS5v09jG9u4j+MfX3MmnuUufG/FfRGRbNorn1KPbeKelun3MyjuRT5wfi39y6wFBf8fVmN7Xxb/5+iNjh9zaK1pw8Vf5mWOForSKMEsfipa1H1NxhdjU4aJLuSSMyilojWlKUneTv55mfTopaIkguAAAAAAAAAAAAAFM5pJt5JZu5DaWoSvkcptjeyOcMP8AE+c+S/4/qfbp3nFxu1VFOFHXmdjDbLk7SrdPfl9TgK2IUpPid75t6vPn29Ti7stbno1RW7kjW1acLu6z0s7W92Rni5WMnZ5aGLVw8W8ll0Lqo0XVGNhT2bxaJvuLwnObtFX8jHUdGkrzaXmbPC7uOWq4fn5G9SwVaWc3Zepx6+18PDKmt59F+fI6TZW7cYu6jn1ep0aOGhT015s4eIx1avlJ2XJafc6nB7B7PM2LGmZ0dgR7CbCxWthR7PICxWtiwBNi5HZMALFxbNh0AsVLAQ6AWK/8HDoBYlYaPRAWKvwI9ECbEqmuiAsVcIBIAAAAAAAAAAAAAAAAAABDAOA3y225ydKDtTTs2v8AXL7Jo81tDHOrN0ofCtfH7Ho9l4JQXaTXeengcbUxLi+6+UtO7U0FC6O6qakjX1q3Fy99xlSsbEY2IoYec38Kb8MvMz06U5/ArmHEYujQV6kkvDibvA7Bb/P5L7nSo7NSzqO/gedxe3pPKgreL9jqdn7DySSOlGCirRVkcCpUnUlvTd2dDg9hpa5F7FLG1oYOMdESTYyQSAAAAAAAAAAAAAAAAAAAAAAAAAAAAAAAAAAAAWMe2qc3H8yjLh77O3qY6t9yW7rZl6STnFS0ur9TxLF41PLmtbvPx7fuePhTazZ7+nRtmUUcHUqWSjJrqlZdL3eXQ26WHqT+CJirYyhh/jkk+r6I2mC3b0crvTJPK/1OpQ2clnVd/A4OL29Oa3aKt4vX7HS4DY2ll3WR04xSVkrHAlOU3eTu+bOkwWxkrXJsQbalQUdESSXAAAAAAAAAAAAAAAAAAAAAAAAAAAAAAAAAAAAAAAAAwDCxuBjNZRjxdbK/mV3I3vYtvySsm+pp5bIk3oWMdjOwuyEtQSbKjQUdECS6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9" name="AutoShape 17" descr="data:image/jpeg;base64,/9j/4AAQSkZJRgABAQAAAQABAAD/2wCEAAkGBhQSERURExMUFRIWFxgRFxYXFRUUFBcWFhoVGBkTGRQYGyYeGBkkHRoXHy8gJCcpLCwtFx4xNTAqNSY3LCkBCQoKBQUFDQUFDSkYEhgpKSkpKSkpKSkpKSkpKSkpKSkpKSkpKSkpKSkpKSkpKSkpKSkpKSkpKSkpKSkpKSkpKf/AABEIAPAA0gMBIgACEQEDEQH/xAAcAAEAAgMBAQEAAAAAAAAAAAAABQYDBAcCAQj/xABFEAACAQIDBQYDBgQDBAsAAAABAgADEQQSIQUGMUFREyJhcYGRB6GxFCMyQlJicpLB8IKy0TNEwuEVFiRDU1Rjc6LS8f/EABQBAQAAAAAAAAAAAAAAAAAAAAD/xAAUEQEAAAAAAAAAAAAAAAAAAAAA/9oADAMBAAIRAxEAPwDuMREBERAREQE8u4AuSAOpkTvDvTRwiXdrv+VB+InylPq0cRjDnxTlaZ1GHQlQByDtxPl9IErtb4l0qdTsqNNqzDQleF+g5maVffHH1BalhRT/AHOf6G02cNhEpjKiqo6KAP8A9mWBXm2fj6pzVcWV8FJNvQWHzkhgdkFCC1evUPRn7v8AL/zkjEDUxuzzU1FWtTP7HIH8puJD4/Z+MpDNQxNV7cVJ73pyPlp6yxxAquyfiTiaL5a/3ig2IYZag+nsZ0vYu36OKTPScHqvBlPQiVbF7Pp1Raoit5jUeR4iQWI3Sam3aYWq1NxyJPsGGvobwOrxOaYTfvF4UhcXSzpwziwP8w7pPtLzsbeGjilzUnB6rwYeBECSiIgIiICIiAiIgIiICIiAiIgJVt/d6fstHLTNq1TRf2jm0suIrhFZ2NgoLHyE4jtHGPtDGE3/ABtlXoqDn7XMDc3W2Y1ar9pqksFOhY3LOOevIfXyl0mLDYZaaKiiyqLD++s+4irlRn/Spb2BMDV2vtdMOmdwTc5QBa5Nr8+AmfBVmemrsuUsM2W97A6gE9bWlAw9SpjcSi1GJueHJVGpCjloJ0aAiIgJjr3ytYXNjYXy3NuGbl5zJECgbO3mrUHy1CzqDlZWN2BHRjqD4cJd8DjkrIKiG6n0II4gjrILfHZCGka6r94CuYjmvC5HhprMG5e2FC/Z2IDXLJ+6/FfO/veBaqlIMCrAFToQRcHzEqWNwr7PrpiaF+zvYrfh+w9QeR/s2+UHerF1xWek7nsycyqNFK/lNuZH1EDsuy9orXpJWQ3Vhfy8Jtzl3wv3hyVDhXPdfvJ4NzX14+86jAREQEREBERAREQEREBETHXrBFZ2NlUFifAawKR8T94ezpjDKe9U1b+D/nw9+kid09h9inaOPvHHDmq8beZ4n0Ej9mv9ux1TEVNVXvhTw42RfTU+YlvgJA75Y/JQyA2aocvjlGrf0HrJ6c53ixdSpiGVjfIzU0AFgBfT1OkCwbjYK1N6pGrNlU88q8beF/pLNNbZuE7KklPmqgHz5/O82YCIiAiIgfHQEEEXB0IPAg8py7aKBarhUamAdEY3ZfX+/M8Z1KaO1NjU8QtnGvJh+JfXmPA6QPeyMQHoU2DZrooJ55gLG/je8095tkitRJA+8QFl6nqvqPmBMe7myauHNRGKtSJzKRxvwOnLS3tJuByfD12RldTZlIYHxGonftkY7tqFOr+tA3uNZyTe7YAp/f0x3Se+OSk/mHQH6+cuPwu2x2mHNBj3qR0/gbUexuIF2iIgIiICIiAiIgIiICVP4kbX7HCFAe9V7g8ufyvLTVqhVLMbAC5M5Ptjav8A0hj0VdaNPh4hdWPkbAesCS3c2aMPQBawZu+5Olui38B8yZLyq7+YohadMHRizEdctrX8NTLDs1gaNMqCFyLYHjbKLXgbMr2A2GwxtWs6jJclCbG5JHeA5WF5YYgIiICIiAiIgIiICIiBUNvV6+FqZlYtQck5X76XP4qZvqBxIty8pobC28MNi1q0gVpsQHQ8g3Fb8wDqD0l4xmDWqhpuLq2h/wBR0InN9r7KbD1DTbUcVb9S9f8AUQO/q1wCOB1n2UT4db39qBhal+0Udxv1KOviJe4CIiAiIgIiICImDHY1aNNqjkBVBJPlAonxS3iKhcKhtmGaof28l9ZEbkbNKo1Zhq/dX+EcT6n/ACz7sUjGYmvi6ig94KgIuB6HmBb3MlN4sd2OHdhxIyLysW0v6C59IFbqEYzH5W1pKSBbmiXJ18T9ZdVWwsNANJTNxMKe0epbuhcgPK5INvYfOXSAiIgIiICIiAiIgIiICIiAkPvRsntqJKi9RO8vUj8y+o+YEmJ8Vri4NxxuOHvAqXwyxiJjbNxdCino2ht6gGdgnEt48McNilrU9Ax7VegYHvD31/xTre722FxWHSsvMWI6MNCIElERAREQERED4zWFzOR78b1Niqv2elfsg2Ww/O17e15ft+dqdhg6jA2Zvu1820nMty9n56xqHhTFx/E1wPYXPtAtexNljD0RT4t+Jj1Y8fTgPSV3eXaJxLDD0FL5TmYjUEi44/pFzqZcZhw2DSmMtNFUcbKLQNfYmCNKglNrZgDe3C5JNvnab0RAREQEREBERAREQEREBERA1doLVy3osocG9mF1YfpJ4r5yF3c2ge3qUDTNLTP2ZNwr372XopuDbztLJKfvKj4fFJigSVJAt0yixTyIv7mBtbaxVLF4ep2Zu9H7yxFjYaEi/EEX9hJf4S4+9OrRJ1DBx5EWPzEqu2cMaFVcVRsaNTvW/L3x3kP7WF/n0m18OMYFx4A0VwygE38QCeel4HYYiICIiAiIgck+Je3Gq4jsAfu6fLqx5+31m7udhMmGDc3Jf04D5C/rKntu9XGVQOLVSg98onRaFEIqoOCgKPIC0D3PNSoFFyQBcDXTUmwHvPUrO+eJymgv/qZz/hy2+pgWaJ9M+QEREBERAREQEREBERAREQEj9v4dXw9TMpaylwBxzAGxH98LyQnxhcEXI5XHEeIgUfdraSuDg62tN9EP6W42B89R0PnMODpnBY6mX4K4ObkUOmb++hkftPAPh6pRjqO8rDmOTf3zEuO0cB9swqOAO1yh18yO8nkT87QOnU6gYBgbg6gz1Of/AAy3iuDg6hsy3KX425r5jpOgQEREBERA4vsvC5tpPf8AJUqv6gkD5kS7SpIez2vUH6mcfzrm+stsBKXv1V++pDohb3Y//WXSUbbqCvjxSvYXSlfjbS5+ZIgXkGIEQEREBERAREQPLoCCCLgixB4EHlIDF1jgWUi7YZjlKE3am3HuE8jroeksM0Nu4AVqDoeIGdf4lBI/09YGzhMWlVQ6MGU8x9COR8JmnON3dsGhVBJ+7awceHJvMfS86PAREQERECq71YSlVewqBcQoAytdQ44gBjpm1018J63J2pmU0G4p3l65SdR6E/OSW8GwFxCXFhVUd1uv7W8PpK9ujSWniWSqCtYAhL6C9jmFuZI4crXgSm8GyHSoMZh9KiHMwHO35gOZtxHMS/7s7fTF0FqL+Lg681bpIOQzBsDW+10RekdK9McLf+Io8P78A6XE1tnbRSvTWrTYMrC9x9D4zZgIiIHGN7KvZbSL/pZH9AdfkJdZSt/6BONqWFwFDHwGYi/uR7yz7DxfaYem/PKAfNe6fmIG9OfbJwTDHhGPeSozMTzy3JPr/WXLb1cph6jK+RsvdNwDfjYX5nUesq+5lFnxDVSScqm5JuSz8NeegMC7xEQEREBERAREQE18fjVpIajBio45RmsOpHSbE+MoIIIuDoRyIPKByl2XM1h3dcoJ1A5cOY0nQ92cX2mGpk8QCh/wmw+VpRtsbPFGu9P8oIIPHutYj2B+Ut+5thRdAwbLVYXF7EWWxF9bQJ6IiAiIgJH7Q2KlV0qarURgwYcSAb5T1H0khEBNbaLutJjTUO4FwpvZuo046X0mzKltbel6VTLTq06q8xkIKkcswIDeYgau6+87YSoHDDsnYh6QzdwcmF+XrynZMNiFqIrqbqwDA+BnGNs4MmmuNpjIKi2qKOALXUsP2t/UdZZPhhvL/ubn91Mn5p/WB0iIiBzDeikDisXf/wAsf87H+gnrc4f9lX+J/rNbf3Gdniq686lEIP57n5Xm9uqlsJT8cze7NA+7zbP7agV0zg501tci/d9QSPaR+4ijsXIPeL6joABb+s+78YMtRWoPyNr5Npf3A95v7C2bSRRVpAgVEUkZiR1589TAlYiICIiAiIgIiICeKz2Um17Am3Wwvae58e9ja17aX4X5Xgcz2vtQV37Ts1RiADYk3tz9rD0EtG4i/cuetT6Kv+spdU946ZdTpyGvD04S4biVe7VUcAysP8QI/wCEQLTERAREQEREBOd7wbD7ByVINMnTUZl/aV4+s6JKhvJurq1aiL3uzpz6ll6+Xt0gSmwKy4jBimbaL2LDppYH2sfOUfDV2oVQ40em1/VTqPqJu7ubY+z1bn/Zt3X/AKN6fQmYdvoBialrFS2cEcCHAYEe8DtmD22j00e/4lVvcAxOd7MxjCjTF+CIP/iIga/xQW2MB/YPqZYtlUMlCmnRFHrYX+ch/ixh7Yik/JkI9rSS2XtunX0UkOBcowswHXxHiIG9VphgVYXUixB4EHiJg2bgRRpimCSFvYnjYkkD0vabMQEREBERAREQEREBERA5jtulbE1VA/7xrDzN/wCs6BsfZK4emFUd4gFzxJa2vpx0mtV3ZpNiPtBLXuGy6Zcw59eQNpLwEREDw7G4sARfvG9rCx1AtrrpbTjPcRASI/6xoK7UHGTKQoJuSxNrZQFOmo1J5yXlT34wuU0666NfIT5d5T6WMC2RMGAxfa0kqfqUN5E8R73meBUd8dlUqdNaiIFcvY20BBDE6cOQlTZybXN7AAeQ0Alsx+Pp4qs440qFKpUUcO0cDj/CNPbxlSEC77Mw16NI/sT/ACiJddjbvgYeiG/EKSA+YUXiBAfF6j91Qfo7L7rf+kgd5l7F8PiU0IsjeIABAP8AhzCWf4spfCIelUfNXEgd7EzYJW6Gm3uCP6wLGDE09kYvtaFN+qi/mND8wZuQInejHNSw5ZGytmUA+tyPl7XkjhMR2lNH/Uob3ANpA78j7hf/AHB/leety9oZ6JpnjTNh/C1yPY3HtAsMREBERAREQEREBERAREQEREBKdv3iGzU6f5LF/NrkfIfWWba2NNKi9QDMVFwPUC58Be/pKM+NqY2rSpPlvmKhgtiAbE6X5AXgXPdxLYWiD+i/uSf6zdr1wi5m4aDhfUkAC3O5IE9UqYVQo4KAo8gLCQm1NtqtRtCy0MrMBzqOcqrf9oufO3SBVN4dndhXZF/Ce+v8LX7vpqJu7j7D+04pQR3E+8b04D3+kj9ubW+0Ve0y5QAFAvc2FzqetyZ0v4YbINLCmqws1U5h1yAWHvx9YFxAtpE+xAqfxNw5bAkgfhdWPlexPzlVx2MH/RqsRmzIieui39CL+k6TtrDdph6qWvmQi3pONbM2oopthMQCKZJGYfiptfjbmAwv7wN7dDb2UjDvwJ7h6E/lPgTw8T4y5TnlCj9jxKGqodOIYagqeFRfEaH+7zoYMCub7YsLSWmUJzm4a9gpW3hrxOk8biW7Kp3QDnALcyLCw9NfebG+mX7N3r3zDJpfva6E8hlzSI3W21UGTDpTUrmuzWNwpOpNtPU9AIF1iIgIiICIiAiIgIiICIiAiIgQe920jSoZQAe0vT15C2p85E7j7OuzVzwXuL5n8R9BYf4jJvbWxjiXRSctJLsSPxMWsMo6WA4+M3tn7PSigpoDlFzqbm54kmBrbV20lFG7y9rYhUBDNmPDTpw4yq7doHD0UoFgalRjWqni1/yi/TVvMgme94tm1RWqYkhUQMCpuLtawWwGpY2vr4yDxmMaq7VHN2Y3PIeQHIQGBwhq1EpqLlmCgef/ACn6CwlHIir+lQPYTnXw43SbMMXUFgP9mDxN/wA06VAREQE5N8QN2uwxH2gKTQchmA0seYvyv16zrM8VaKsCrAEHiCLiBx7B7QSgUViK2FJzU3IBak3NSORF+HqOkuKOCAQQQdQRqCDzvNPef4ZK16mFsrcTTP4T/Cfyn5SqbJ25UwbdhXRsgOoI7yeK9R4e0C4Y/BrVptTYZgRwvbXkQeRvzlQ3cBoY00QwdWBQsuoIAzBtOFrWPS5lzoV1dQ6kMp1BHAzFQ2dTSo9VVAd/xHrz4cvHrA2YiICIiAiIgIiICIiAiJ5qVAoLMQANSSbAeZgepjrYhUF3ZVF7XJAFzy1mBtrUhSNbOpp6jMOZH5QOZ8JQNq7aavWFRh3FPdQnQKDwPieZgXfePHClh3N7MwKL1zNpp5C59JVtg7aqUw7vUJpKLBGOYs5HdVb6jqTwAmhjsfWxb3ILclVASFv0Av7yV2V8PcXWsSnZr+p9DbwXj9IFfrV2qMWYlmY5j4k9B8pfty/h3fLXxS2H4lpH5F/9JZd3tw8PhbPbtKo/O3I/tXgJZYHxVsLDhPsRAREQEREBInbu7NHFrlqL3uTDRh6yWiBybGbFxWzGLr97hidbXt5kflbx4dZNbM2xTrrdG15qdGHmOniNJfXQEWIuDyMrG1vh7h6pz081GpxDUzbXraBrRIrE7D2lh/wlMQg6gZvqD8zNFt48SmlTBVAfAOP+AwLHEgDt/EWzfYatvNvpkvNX/rViGOVMI2bxFRvkFEC0E21PCYMLtGnULCm6sV42N7Xlbxe7m08SLvTIX9OZEX+W+vrNzZG6+0aClUoUbsblmcFvAaNwH9TAsEjMXvJQpsEL3Ym1lGa3mR9OM0sVuhtOto7IF6CoFX2Ua+s+7P8AhfiVYN21NCOBALkeVxAnatQKCzEADiSQB7mV3aW+tNDlpL2h6/hT05mWnAfDynfPiaj4huQcnIPJZKjc/Bj/AHal/IDAoT760wi2UvVIF1W4UMeWYi59AYpbs47HkNVtRpcQDcDzycSfEzo2E2Bh6RzU6FJG6qig+9pvwKls34aYWmB2masR+okLfnZRpJqjuzhV/Dh6Q/wKfrJOIGKlhUX8KqvkAPpMs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57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148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72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9915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4800" y="1894444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286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716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00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29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943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858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43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498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1354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59840" y="193623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5" name="Picture 15" descr="E:\Linh Yo\thi GVG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438" y="574675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58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286000" y="42052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8580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0292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17" name="Picture 19" descr="E:\Linh Yo\thi GVG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2697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" name="Picture 19" descr="E:\Linh Yo\thi GVG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9750" y="4983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ectangle 128"/>
          <p:cNvSpPr/>
          <p:nvPr/>
        </p:nvSpPr>
        <p:spPr>
          <a:xfrm>
            <a:off x="41148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4954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29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5845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00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2004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52" name="Picture 8" descr="E:\Untit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7713" y="4241800"/>
            <a:ext cx="7508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ounded Rectangle 102"/>
          <p:cNvSpPr/>
          <p:nvPr/>
        </p:nvSpPr>
        <p:spPr>
          <a:xfrm>
            <a:off x="614363" y="609600"/>
            <a:ext cx="7913687" cy="563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254" name="Rectangle 1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57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p:oleObj spid="_x0000_s202754" name="Equation" r:id="rId6" imgW="139639" imgH="393529" progId="">
              <p:embed/>
            </p:oleObj>
          </a:graphicData>
        </a:graphic>
      </p:graphicFrame>
      <p:graphicFrame>
        <p:nvGraphicFramePr>
          <p:cNvPr id="4099" name="Object 160"/>
          <p:cNvGraphicFramePr>
            <a:graphicFrameLocks noChangeAspect="1"/>
          </p:cNvGraphicFramePr>
          <p:nvPr/>
        </p:nvGraphicFramePr>
        <p:xfrm>
          <a:off x="990600" y="2895600"/>
          <a:ext cx="6583683" cy="990600"/>
        </p:xfrm>
        <a:graphic>
          <a:graphicData uri="http://schemas.openxmlformats.org/presentationml/2006/ole">
            <p:oleObj spid="_x0000_s202755" name="Equation" r:id="rId7" imgW="2590560" imgH="393480" progId="">
              <p:embed/>
            </p:oleObj>
          </a:graphicData>
        </a:graphic>
      </p:graphicFrame>
      <p:sp>
        <p:nvSpPr>
          <p:cNvPr id="4255" name="Text Box 164"/>
          <p:cNvSpPr txBox="1">
            <a:spLocks noChangeArrowheads="1"/>
          </p:cNvSpPr>
          <p:nvPr/>
        </p:nvSpPr>
        <p:spPr bwMode="auto">
          <a:xfrm>
            <a:off x="2362200" y="18288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smtClean="0"/>
              <a:t>Tính theo cách thuận tiện:</a:t>
            </a:r>
            <a:endParaRPr lang="en-US" sz="3200" b="1"/>
          </a:p>
        </p:txBody>
      </p:sp>
      <p:graphicFrame>
        <p:nvGraphicFramePr>
          <p:cNvPr id="202757" name="Object 160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7543800" y="2895600"/>
          <a:ext cx="549275" cy="990600"/>
        </p:xfrm>
        <a:graphic>
          <a:graphicData uri="http://schemas.openxmlformats.org/presentationml/2006/ole">
            <p:oleObj spid="_x0000_s202757" name="Equation" r:id="rId9" imgW="2156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1146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265271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93938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8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148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772400" y="11334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113506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57888" y="113665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43488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72400" y="19065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436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029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716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9436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9200" y="2670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148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0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71600" y="419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436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0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71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1148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58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82" name="AutoShape 10" descr="data:image/jpeg;base64,/9j/4AAQSkZJRgABAQAAAQABAAD/2wCEAAkGBxQTEhQUExQTFBUUFhQUFhgUFRUUFhYWFhcWGhgUGBQYHCggGBolHxQXITEhJSktLi4uFx8zODMsNygtLisBCgoKDg0OGxAQGy8kICQsLCwsLCwsLCwvLDQsLCwsLCwsLCwsLCwsLCwsLCwsLCwsLCwsLCwsLCwsLCwsLCwsLP/AABEIAL4BCgMBEQACEQEDEQH/xAAbAAEAAQUBAAAAAAAAAAAAAAAAAQIDBAUGB//EADsQAAIBAgMFBgQEBAYDAAAAAAABAgMRBCExBQYSQVFhcYGRofAiscHREzJS4QeSovEUI0JicoIVM7L/xAAbAQEAAgMBAQAAAAAAAAAAAAAAAQIDBAUGB//EADcRAAIBAgMFBgUEAgEFAAAAAAABAgMRBCExBRJBUZETImFxodEygbHh8BQVUsEGI0IzQ1Nj8f/aAAwDAQACEQMRAD8A9wAJAAAAAAAAAAAAAAAAAAAAAAAAAAAAAAAABbr1owi5Sdkldt8kVnNRi5PQhuyuzRbv7zRxNapTUGuBcSlqrXtaXSXZ2Poa+HxDq3urGClXVSTilodCbRsAAAAAAAAAAAAAAAAAAAAAAAAAAAAAAAAAAAAAAAAAAAAAAA89/iJt98Sw1N53+LteTSv0Wv8AY5WLrb0t2+S18zQxVW73Imp2ftGeFw0o3UVU+LKNqkn+py5LLJckaP6io06cP/ngYozdKHmdhutvPLEONKVOSmqfFKV1a6dtNVfJ+OiOthsU6j3WvmbdGvv5NcDqDdNkAAAAAAAAAAAAAEXAFwBcAXAFwBcAXAJAAAAAAAAAAAAAAAAAAANXvFtVYahOplxaQXWT08Ofga+JrdnC61eSMdWe5G55ZhqOUsTWd+JtxT/1Z3u+x6+C7nwKk232cfmznRVl2kyzVm5P8SprrGL9JNfTzJSSW7Extu+9Iv7vYqaxEJwajwS45zk7RUNJJ9jXLqbWHUlK6yt9PEtRct+64Zs9b2ZtCFeCqU3eLus008nZ5M7NOpGavE6sJqaujLLlgAAAAAAAAAAUtgEXAIuALgC4AQBIBIBIBIAAAAAAAAAAAAAuARcASZDdgeZ76Y54mrGmsoX4Y9c85S9PkcCviO1qOXBaGhiJb8kuBhbUqKNrpNxsoLVRS08e00KV5aFKrSOexOI4nr3s3qdPLwNb4ndldJynaEU7XvZat/ql1fyMspOVoR6E3cu5FZfmp6nuNgHRouLldylxtcotpKy8jqYai6ULN6nTw9N042Z0psGcAAAAAAAAApbAKWwCAAAACUASgCQCQAASAAAAAAAAAAADWbZ23Tw8fizla6itX2vosnmauJxlOgu9ryNnDYSpXdo6czz3a2+Feo/hm6au8qeWXL4vzP0OJVx1arxsvA9Lhtk0IZtbz8fyxrqe82Jpu8a1R9kpOafepXMUMRWi7qT63+ptS2bh5qzgvll9Do8PvtOrS4ZxipWfE43zXYuT6mavj6lSHZvK/Hn4eB5/aOynQTnTzXqjQ4fG8VaU27vhtHyvJ97y8ka1SD3LHlVPvXNNtbGNya1b+V/Q2aNNJGCbbZawWElJ9vXkjahCVR2joKdOVR2R1OxsBwtWWfNnTo0Y01lrzOlSpRprLU9E2JRcY5mwZUbIgsAAAAAAAAAW2wCkAkAkAAEoAkAAEgAAAEgAAAAAAC4Bod4d44YdNJ8VTkuUX1l9jn4vHwo92Ocvp5nQwWz54h3eUfr5HmO0NoSqzcpSbu7u7ef7Hn3KUm5Td2eso4eNKKSRgyjz8tPqDYTvkWaqJLoppVnF3TJcU1ZiUFJWZmVpNWqQXwyya04ZP6O3mrF6Ut5bstUfP9s7N/TVN+Pwv0ZVhcBxO7vm755vzOrQwsprelkvqcmGH3s5HSbO2Ze1kdOEFFWijbjFJWR2OyNjqNmy5ZI30Y2yQLEgAAAAAAAAAFlsAlAEgEgAAkAAEgAAAAAkAAAAAESdiG7A4nefe616eHa53qeDyj9/7nFxe0b9yl19vc7uB2Ve1Ssvl7+xwzrZu7ck8pXzvrmcho9DuZZZcinEUkrWeqVtbdwuWpyb1KHG37gtkzGrssjLFGMyxkM3ZtRcXDJXjKyfndPwefgXp2jUjLkzQ2jhlXoSi+X0O32Rsdy5HqkjwJ2Wz9mRgl1JJsbEEgAAAAAAAAAAAFlIAqSAJsASAACQAAAAAAAAEASAACGwDz7fHeTjcqVNuME7O10521s/0r1OBjca6jdOnpx8fsek2bs9RSqTWb9Pv9DipVbt3b7de3oc+1juqNlkIRv2lSZMrda3dms/dgkVUWzErVr26LQtYzRjYtOeXff5ljIkW7k2LF/B/mXeha7sYatt13Pcdj4dRhfmerWh85NgSAAAAAAAAAAAAAAUWAFgCQAASAAAAAAAAAAACQAAcTvrvFa9Gk8/9cl/8J/Py6nE2jjb/wCqm/N/0d3ZeAUv9tReS/v2OElU4r3WcWnayeekvzXte99LXsctJHoVHd0f58jGjPS9rrW97eXK3REsy2tcuSnfT37+xVIqo21MOcs/fzLGwkWmy9ibCb7vfaCY+JCIJN3uzs/8SvDpFxnL/rovF2y7zawdF1aq5LNnJ2ri1RoPm8l89ei/o9nwkbQR6I8Qi8CQAAAAAAAAAAAAAQwCACQAAAAAAAAAAAAAAGQDmt7N4lRi6VNp1ZL+Rdf+XZ4nMx+OVNdnD4vodTZ2AdaSqT+Fev2PMpVW836vTxOClY9WoqKsijh9+ZNy+VrFNepp78yyQjExXO17dPmWsZt0tAuQyULkwpsMbyMjB4OU5JJfZeJlpUZ1XuxNXFYynh4b839z0vdPZCislrm31fU9Bh6EaMN1dTw2LxU8TU35/Jcjs0jOa5IAAAAAAAAABYxeLjTi5TaSRhrV4Uo70yG0tSrD1lOMZLSSUl3NXMkZbyTCd1culiQARYANAEgAAAAAMAAAAAEIA5ve3eFUI8EH/mSV7rPgXXvfI5mPxnZLs4fE/Q6ezsC6735fCvX7HmuKqyebd3JqV7t31zz+TOAubPVQjHRLTIolZ9jt4d67/p4k6Eq6LFarfs+YSMsYlmUuevqWRdR4FhyLGQS5dxIRVSptu3PoWjBydoq7MVSrGnFyk7Lmza4PZcpZO6Xm2b9HZ0nnUdvA4OK25COVFXfN6e7Ow2DsHNWVverOtTpxprdirHnK1epWnv1HdncYTDqEbIymMvgAAAAAAAAiUragGp2jtyFNPP32GGvXjRjvS6cykppLM893i3gVaXxybisowi2k+9rN+Fjz051a096Wv08jQrVlLL0Oh3KoYuVRVKsZwoxpuFOMm1+nhtTvkkk82dTCUKqnvzb04mbD9o3eWSO4OmbgAAAAAAAAAAAAAAAANVt/bEcPTu85tPgjzb69yNPGYuOHhfi9F+cDawmEliJ2WnFnle08V+LKUuJuTzd+fd45HmXJyk5S1Z6+hT7OKitEYUYq3d9foLmfiUTn3+9SS6iY05l0ZEi1cksSSiTJwWFc3bpzRlo0JVpWj82aONxsMLDelrwXFnUbL2L0X3Z36NCFKNo9eJ4zFYyriZb1R+S4I67ZW79rOSsZrGsdDRpRgrLItoDX4zeLD08pVYtrlB8cvFR08TVq42jT+KXQ26WBxFTOMH88vqaLG7+wV1Tg3Z2vJ5a62V8jn1NrP/tw65eh0KWxJvOcreRqcRv7Wv8ACqSS6xfl+YwLaeI4pG7DYlG3e3vz5GRhP4hyTtUpJrm4Phkv+ssn5mentWX/ADj0MVTYSa7k8/E7PZO1qWIhx0pJrmtJRfSS5M6lGvCqrwZw8Rh6lCW7UXs/IzjMYDFxeOhTV215lJ1IwjvSdkQ3Y4XePfRK8YZ9Mr+S5nMq7QlJ2pLLm/6XualXEpZROQxH+KxEm7OK6z+FeF/oc6VWmnvTd31+xqNVKmpttn1aOFiuHhdXnUaUpX7FyRlWNko2oxz/AJMzRcKSy1O73Q2pGdCHHUTnOVThUpLjklJ6R15eh0sDV/1qM33m3xzZt0ailHNnRHQMwAAAAAAAAAAAAAABr9sbXp4eHFN5vKMecn0/c18TiYUIb0unM2MNhamIluw+b5HlW2tpzrVHKTzfklyS6e+p5apVnWm5zPYYbDQowUYmvhHn9fvbtRGhsNivLNvl4fMlIRVlYxqkrZFrGVGPIsi6CentEk2M3AbPlUfZ17zZw+FnWfJczm4/aNPDK2suXvyO12JsNWWWXvNndp04047sVkePr16lebnN3b/MvA3dTbODw2UqkZT04YLjd+jtlHxaMVTGUaer6Gejs7E1leMcubyNJtH+IM81SpKH+6o+J/yKy9TQqbUk/gVvM61DYUbXqSv4LL1Odx23K1a34lSbvKNlpD+VW69vM51StVqZyk3l+ZHUo4OjRvuRXnxNfiY5pq9mr93pnz9ehgjpY2oSytyMfna+V1pnbO3vvMlsi/iUyiwIvIpvbr2gtqdJuZUqQq8cHorSV8pL9L98iixUsPNSj05nJ2r2XZWqL7He7S21wrVI68ttUmv9abfQ8ZNqOpwW19ozqz4Ityk+XRdWuS79eVzQnVnV79V5fmho1JSk7FvCYRUVe3HUes5ZLuXYa06naPWy5ERioLJZmLi/xJfnqqK6Ru/svmZIKC+GJik5P4mYrhTjycn1m7+mnoZFvMx906f+HdCM8W5X/wDXT4lbJXlZW/qfkb+z6d6t3wRs4WN535Hp52zogAAAAAAAAAAAEAHNbwb1wo3jTtOefbGPe1q+xHLxe0o0u7Tzl6I6eD2ZOt3p5R9WedbS2hKtJynJyb5v0SXJLocKUp1Jb082enoUI0Y7sVYsSd7ZZ+muXiVMiyKKrzuSi0eRjzq39r3zLJGRRMdMtYuQ07lkWMnC04ppyutGktX48kZKfZ3vO9uSNXEus47tG1+b4fc2a2vwJKnCK0s5Z5dyat6m5LaMtIJJHJp7EjKTlWk5PjbL3LOP2rUmkpTk00/hb+HN5fCrcs+ZpTrVKnxyOjh8HRpfBFLx4mC0r2Wi4X8N0rR52fO1/Ix8MzaV7XZVO93fNe9OzMqtMiVawVP3z5/a4uQ5F6pVdlK2Vs07pd6t36kKK0MajwLbhplbP7c+ZNy6dy0o3z8yblr8i3NguszpN2ayjFXaXE/kn9jTrRbnkee28nuX4Jov7X2hxXdu5dvT6eJlo07HiqtS5rsNVVKLa/PN3k+bfvLwMs06j8EYlOy8TCxO0m3Zt3eiXPuXMywockY3KUsiI4arJ58FJdaklH01N2GElq7LzZKoSeuXmbHB4DBRs6+J/Ef6YXt/Sm35o2I0qEfilfyLqnRXxSv5HW7E3jwFKUKeHpT4qkowco00ruTsnKUnxPW5mhiaEHaEdcjPTrUYu0Fr4HcnQNwAAAAEXAFwCHNEXQsyiWJitZRXe0irnFatdSyhJ6J9DExO28PBNyrUlblxxb/lTuzHLE0Y6yXUzQwlebtGD6HC7y73uq3CjxKnzs+Fz73yj2HExmOdbuwyj6s72C2X2XeqK8vRe7OWryb6Wen0OdHdSOvBOxaglzd/feS3fQyNMqyzed9LXy95EXehGehZnUvrYsi6jYRSs8ldWAzIhdaemRYlkOF/foCU7FcY6Wtbz+fvMXIKeAXJvkVOKcbX55ZC+ZF2mUvJ6dOby+/Qm9yc2ivjt8ipXdIir+1oQS8iv8RWsRYru53KatS4SEY2LLk8uzTovdy6MiSLE5FkZEjPwFb4Guad12N2s/Oximu9fgczamH7WlKPNFVbEceUeTu+/p36mZKx83nBwbjLUx62zq1TT8VLpHJeqv6m5To1LZQHZy4Iqw+7FS91B36t3fm2ZuwxD4fQjsajNlhd0Kj5R8f2RZYOu+XUj9LNm7wm4M3rNLui382i62fN6y9C6wb4s6PY+49KjOFRznKUGpJWUY3WmWvqZ6eBjCSk3exmp4WMXe51hvG0RKSWobsFnkaTH71Yak7OpxvpD4vXReZo1do0KfG/lmb1HZuIq5qNl45fc0OO37lpRpLvm2+f6V9znz2vJ/BG3mdGlsWOtSfT8/o0W0N68VNZVODm+BKOVlz11Zqyx9eTzl0yOhS2Zhoaxv55mtrbRrN51KktU/jm23w6O78e5GDtJtd6T+bZtRw9JLKKXyRgvEtrOUr9rvr7QabNnslwRT+I+uuf9iu7EndRRUdtF2/v6k2JQpyztmN0SWRcrzza8PH3ciKVikVkiyrkmQrksu/9xlcqtSjhCJK4LXy9++QIY4skLE2KXLoSSkQ370ILDtBBT3kglP5eouS0VuS+fcQVsyniuQTaxbnImxZIolMmxNiHIlE2LbLEou0JWffk+WTKvQrUipRszrdydkxrVJ8SUpJRlosne1+/tOjsy0qjy0WR5DbGEhDdqpZu6O9p7vxWp3LHEMmGxqaJFjKpYKEdEBYvpAkkAAHlO8m16sqk4VW/hk0orKMbaZc+9nksXVrVajU3o9OB7DA4SlGnGVPiteL/ADkc+sQrrTX278jFuZHRcHYqqYm8ktFfwfcQoZFVDultyWrvwqyy0t0yeupdJrItZ6IqdaKTaVk726q6WnYRuNsjdbaTMeUlZPm1nf38y9uZlSd7ExqfDrnfw8SN3MW7xc/ESjnrb16Iruu+RRJuRGHmss/kv7EyRM0yvEpXdndcr5v0KxvYrC9s0Wo1MvfaWLtMiM11f7glplFSa5O5KQinxKHVJsW3SfxcvkLE7pDqiwUS3xk2LWJVQixFhxEgXIA4iBYcQsLENlrEkoApaBI4QLlxRIuVPWNwNjSo0nUqK06tnbnGK0TXJ5t+R3dn4d04b0lm/oeN2vi41qqhDSP1OsOicgAAAAAAAGm27u5RxK+OLUlpOOUtOfJ+JrV8JSrZyWfM3cLj62GfceXJ6fY822tubWhJ/hzjNZ2v8EreqOfPZs4/C7noKG36EsqsWvLNe5z+K2dXg/ipy70rrzRrSw1SOsWdOltDCVF3Zr55fUsxnKOWn7q31ZruPM2O7JXRS599ugsWshxMiwCkLCxPEQCYyAZKkRcrYXIJCkBYEkkAgqUQLhoAhIC5Kj/YAWIBMY/QMhslwt4AbxKgQQ2UcBYtcOJAuVUqTk7JNvsz+RKTeiIlOMVeTsbzZ+6mIqW+DgT5zy/p19Dbp4CvPhbzOZX2xhafG75L30O73c3Lp0bTn/mTWabVkn2R+rOph8BTpd55v84Hn8ZtetiLxj3Y8l/bOsSN45RIAAAAAAAAABjYnBxnrqAarE7CvpmQDgt8lGnL8KKTk/zPJ2/2971OTj8RH/prXj7HW2dQkl2t2uXucNXqzja2lraJmlGMHqdqNaquLKVipJXaT80T2UWzJDGVb5oU9of7H5/ch0PE2P1j4xK47Rjl8M14L7lewlzRf9VHkXaeKi+UvL9yrpNFv1MWzY0dn1JJNQdnnnZPyZlWCrNXS9Uaktr4SMt1y9GXIbLq/ofmvuP0Nf8Aj6oh7Ywf8/R+xX/4ir+n1X3J/QV+Xqiv71hP5ej9iVsWt+n1Rb9ureHUr+94RcX0K47BrPkvMn9treHUq9u4XhvdPuXo7u1ez1+xZbLqcWjE/wDIKH8ZenuXFu1U6ryZdbLl/JGN/wCQ0+EH1RcjutPr6Mn9ql/P0+5D/wAhj/431+xcW6tT9X9P7krZXOXoUf8AkH/r9fsXFulL9X9P7llsqPGT6FX/AJBPhBdX7FyG58v1S8kW/a6f8mY3t+twgvUvx3Ob1lP0+xK2XS5v09jG9u4j+MfX3MmnuUufG/FfRGRbNorn1KPbeKelun3MyjuRT5wfi39y6wFBf8fVmN7Xxb/5+iNjh9zaK1pw8Vf5mWOForSKMEsfipa1H1NxhdjU4aJLuSSMyilojWlKUneTv55mfTopaIkguAAAAAAAAAAAAAFM5pJt5JZu5DaWoSvkcptjeyOcMP8AE+c+S/4/qfbp3nFxu1VFOFHXmdjDbLk7SrdPfl9TgK2IUpPid75t6vPn29Ti7stbno1RW7kjW1acLu6z0s7W92Rni5WMnZ5aGLVw8W8ll0Lqo0XVGNhT2bxaJvuLwnObtFX8jHUdGkrzaXmbPC7uOWq4fn5G9SwVaWc3Zepx6+18PDKmt59F+fI6TZW7cYu6jn1ep0aOGhT015s4eIx1avlJ2XJafc6nB7B7PM2LGmZ0dgR7CbCxWthR7PICxWtiwBNi5HZMALFxbNh0AsVLAQ6AWK/8HDoBYlYaPRAWKvwI9ECbEqmuiAsVcIBIAAAAAAAAAAAAAAAAAABDAOA3y225ydKDtTTs2v8AXL7Jo81tDHOrN0ofCtfH7Ho9l4JQXaTXeengcbUxLi+6+UtO7U0FC6O6qakjX1q3Fy99xlSsbEY2IoYec38Kb8MvMz06U5/ArmHEYujQV6kkvDibvA7Bb/P5L7nSo7NSzqO/gedxe3pPKgreL9jqdn7DySSOlGCirRVkcCpUnUlvTd2dDg9hpa5F7FLG1oYOMdESTYyQSAAAAAAAAAAAAAAAAAAAAAAAAAAAAAAAAAAAAWMe2qc3H8yjLh77O3qY6t9yW7rZl6STnFS0ur9TxLF41PLmtbvPx7fuePhTazZ7+nRtmUUcHUqWSjJrqlZdL3eXQ26WHqT+CJirYyhh/jkk+r6I2mC3b0crvTJPK/1OpQ2clnVd/A4OL29Oa3aKt4vX7HS4DY2ll3WR04xSVkrHAlOU3eTu+bOkwWxkrXJsQbalQUdESSXAAAAAAAAAAAAAAAAAAAAAAAAAAAAAAAAAAAAAAAAAwDCxuBjNZRjxdbK/mV3I3vYtvySsm+pp5bIk3oWMdjOwuyEtQSbKjQUdECS6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3" name="AutoShape 17" descr="data:image/jpeg;base64,/9j/4AAQSkZJRgABAQAAAQABAAD/2wCEAAkGBhQSERURExMUFRIWFxgRFxYXFRUUFBcWFhoVGBkTGRQYGyYeGBkkHRoXHy8gJCcpLCwtFx4xNTAqNSY3LCkBCQoKBQUFDQUFDSkYEhgpKSkpKSkpKSkpKSkpKSkpKSkpKSkpKSkpKSkpKSkpKSkpKSkpKSkpKSkpKSkpKSkpKf/AABEIAPAA0gMBIgACEQEDEQH/xAAcAAEAAgMBAQEAAAAAAAAAAAAABQYDBAcCAQj/xABFEAACAQIDBQYDBgQDBAsAAAABAgADEQQSIQUGMUFREyJhcYGRB6GxFCMyQlJicpLB8IKy0TNEwuEVFiRDU1Rjc6LS8f/EABQBAQAAAAAAAAAAAAAAAAAAAAD/xAAUEQEAAAAAAAAAAAAAAAAAAAAA/9oADAMBAAIRAxEAPwDuMREBERAREQE8u4AuSAOpkTvDvTRwiXdrv+VB+InylPq0cRjDnxTlaZ1GHQlQByDtxPl9IErtb4l0qdTsqNNqzDQleF+g5maVffHH1BalhRT/AHOf6G02cNhEpjKiqo6KAP8A9mWBXm2fj6pzVcWV8FJNvQWHzkhgdkFCC1evUPRn7v8AL/zkjEDUxuzzU1FWtTP7HIH8puJD4/Z+MpDNQxNV7cVJ73pyPlp6yxxAquyfiTiaL5a/3ig2IYZag+nsZ0vYu36OKTPScHqvBlPQiVbF7Pp1Raoit5jUeR4iQWI3Sam3aYWq1NxyJPsGGvobwOrxOaYTfvF4UhcXSzpwziwP8w7pPtLzsbeGjilzUnB6rwYeBECSiIgIiICIiAiIgIiICIiAiIgJVt/d6fstHLTNq1TRf2jm0suIrhFZ2NgoLHyE4jtHGPtDGE3/ABtlXoqDn7XMDc3W2Y1ar9pqksFOhY3LOOevIfXyl0mLDYZaaKiiyqLD++s+4irlRn/Spb2BMDV2vtdMOmdwTc5QBa5Nr8+AmfBVmemrsuUsM2W97A6gE9bWlAw9SpjcSi1GJueHJVGpCjloJ0aAiIgJjr3ytYXNjYXy3NuGbl5zJECgbO3mrUHy1CzqDlZWN2BHRjqD4cJd8DjkrIKiG6n0II4gjrILfHZCGka6r94CuYjmvC5HhprMG5e2FC/Z2IDXLJ+6/FfO/veBaqlIMCrAFToQRcHzEqWNwr7PrpiaF+zvYrfh+w9QeR/s2+UHerF1xWek7nsycyqNFK/lNuZH1EDsuy9orXpJWQ3Vhfy8Jtzl3wv3hyVDhXPdfvJ4NzX14+86jAREQEREBERAREQEREBETHXrBFZ2NlUFifAawKR8T94ezpjDKe9U1b+D/nw9+kid09h9inaOPvHHDmq8beZ4n0Ej9mv9ux1TEVNVXvhTw42RfTU+YlvgJA75Y/JQyA2aocvjlGrf0HrJ6c53ixdSpiGVjfIzU0AFgBfT1OkCwbjYK1N6pGrNlU88q8beF/pLNNbZuE7KklPmqgHz5/O82YCIiAiIgfHQEEEXB0IPAg8py7aKBarhUamAdEY3ZfX+/M8Z1KaO1NjU8QtnGvJh+JfXmPA6QPeyMQHoU2DZrooJ55gLG/je8095tkitRJA+8QFl6nqvqPmBMe7myauHNRGKtSJzKRxvwOnLS3tJuByfD12RldTZlIYHxGonftkY7tqFOr+tA3uNZyTe7YAp/f0x3Se+OSk/mHQH6+cuPwu2x2mHNBj3qR0/gbUexuIF2iIgIiICIiAiIgIiICVP4kbX7HCFAe9V7g8ufyvLTVqhVLMbAC5M5Ptjav8A0hj0VdaNPh4hdWPkbAesCS3c2aMPQBawZu+5Olui38B8yZLyq7+YohadMHRizEdctrX8NTLDs1gaNMqCFyLYHjbKLXgbMr2A2GwxtWs6jJclCbG5JHeA5WF5YYgIiICIiAiIgIiICIiBUNvV6+FqZlYtQck5X76XP4qZvqBxIty8pobC28MNi1q0gVpsQHQ8g3Fb8wDqD0l4xmDWqhpuLq2h/wBR0InN9r7KbD1DTbUcVb9S9f8AUQO/q1wCOB1n2UT4db39qBhal+0Udxv1KOviJe4CIiAiIgIiICImDHY1aNNqjkBVBJPlAonxS3iKhcKhtmGaof28l9ZEbkbNKo1Zhq/dX+EcT6n/ACz7sUjGYmvi6ig94KgIuB6HmBb3MlN4sd2OHdhxIyLysW0v6C59IFbqEYzH5W1pKSBbmiXJ18T9ZdVWwsNANJTNxMKe0epbuhcgPK5INvYfOXSAiIgIiICIiAiIgIiICIiAkPvRsntqJKi9RO8vUj8y+o+YEmJ8Vri4NxxuOHvAqXwyxiJjbNxdCino2ht6gGdgnEt48McNilrU9Ax7VegYHvD31/xTre722FxWHSsvMWI6MNCIElERAREQERED4zWFzOR78b1Niqv2elfsg2Ww/O17e15ft+dqdhg6jA2Zvu1820nMty9n56xqHhTFx/E1wPYXPtAtexNljD0RT4t+Jj1Y8fTgPSV3eXaJxLDD0FL5TmYjUEi44/pFzqZcZhw2DSmMtNFUcbKLQNfYmCNKglNrZgDe3C5JNvnab0RAREQEREBERAREQEREBERA1doLVy3osocG9mF1YfpJ4r5yF3c2ge3qUDTNLTP2ZNwr372XopuDbztLJKfvKj4fFJigSVJAt0yixTyIv7mBtbaxVLF4ep2Zu9H7yxFjYaEi/EEX9hJf4S4+9OrRJ1DBx5EWPzEqu2cMaFVcVRsaNTvW/L3x3kP7WF/n0m18OMYFx4A0VwygE38QCeel4HYYiICIiAiIgck+Je3Gq4jsAfu6fLqx5+31m7udhMmGDc3Jf04D5C/rKntu9XGVQOLVSg98onRaFEIqoOCgKPIC0D3PNSoFFyQBcDXTUmwHvPUrO+eJymgv/qZz/hy2+pgWaJ9M+QEREBERAREQEREBERAREQEj9v4dXw9TMpaylwBxzAGxH98LyQnxhcEXI5XHEeIgUfdraSuDg62tN9EP6W42B89R0PnMODpnBY6mX4K4ObkUOmb++hkftPAPh6pRjqO8rDmOTf3zEuO0cB9swqOAO1yh18yO8nkT87QOnU6gYBgbg6gz1Of/AAy3iuDg6hsy3KX425r5jpOgQEREBERA4vsvC5tpPf8AJUqv6gkD5kS7SpIez2vUH6mcfzrm+stsBKXv1V++pDohb3Y//WXSUbbqCvjxSvYXSlfjbS5+ZIgXkGIEQEREBERAREQPLoCCCLgixB4EHlIDF1jgWUi7YZjlKE3am3HuE8jroeksM0Nu4AVqDoeIGdf4lBI/09YGzhMWlVQ6MGU8x9COR8JmnON3dsGhVBJ+7awceHJvMfS86PAREQERECq71YSlVewqBcQoAytdQ44gBjpm1018J63J2pmU0G4p3l65SdR6E/OSW8GwFxCXFhVUd1uv7W8PpK9ujSWniWSqCtYAhL6C9jmFuZI4crXgSm8GyHSoMZh9KiHMwHO35gOZtxHMS/7s7fTF0FqL+Lg681bpIOQzBsDW+10RekdK9McLf+Io8P78A6XE1tnbRSvTWrTYMrC9x9D4zZgIiIHGN7KvZbSL/pZH9AdfkJdZSt/6BONqWFwFDHwGYi/uR7yz7DxfaYem/PKAfNe6fmIG9OfbJwTDHhGPeSozMTzy3JPr/WXLb1cph6jK+RsvdNwDfjYX5nUesq+5lFnxDVSScqm5JuSz8NeegMC7xEQEREBERAREQE18fjVpIajBio45RmsOpHSbE+MoIIIuDoRyIPKByl2XM1h3dcoJ1A5cOY0nQ92cX2mGpk8QCh/wmw+VpRtsbPFGu9P8oIIPHutYj2B+Ut+5thRdAwbLVYXF7EWWxF9bQJ6IiAiIgJH7Q2KlV0qarURgwYcSAb5T1H0khEBNbaLutJjTUO4FwpvZuo046X0mzKltbel6VTLTq06q8xkIKkcswIDeYgau6+87YSoHDDsnYh6QzdwcmF+XrynZMNiFqIrqbqwDA+BnGNs4MmmuNpjIKi2qKOALXUsP2t/UdZZPhhvL/ubn91Mn5p/WB0iIiBzDeikDisXf/wAsf87H+gnrc4f9lX+J/rNbf3Gdniq686lEIP57n5Xm9uqlsJT8cze7NA+7zbP7agV0zg501tci/d9QSPaR+4ijsXIPeL6joABb+s+78YMtRWoPyNr5Npf3A95v7C2bSRRVpAgVEUkZiR1589TAlYiICIiAiIgIiICeKz2Um17Am3Wwvae58e9ja17aX4X5Xgcz2vtQV37Ts1RiADYk3tz9rD0EtG4i/cuetT6Kv+spdU946ZdTpyGvD04S4biVe7VUcAysP8QI/wCEQLTERAREQEREBOd7wbD7ByVINMnTUZl/aV4+s6JKhvJurq1aiL3uzpz6ll6+Xt0gSmwKy4jBimbaL2LDppYH2sfOUfDV2oVQ40em1/VTqPqJu7ubY+z1bn/Zt3X/AKN6fQmYdvoBialrFS2cEcCHAYEe8DtmD22j00e/4lVvcAxOd7MxjCjTF+CIP/iIga/xQW2MB/YPqZYtlUMlCmnRFHrYX+ch/ixh7Yik/JkI9rSS2XtunX0UkOBcowswHXxHiIG9VphgVYXUixB4EHiJg2bgRRpimCSFvYnjYkkD0vabMQEREBERAREQEREBERA5jtulbE1VA/7xrDzN/wCs6BsfZK4emFUd4gFzxJa2vpx0mtV3ZpNiPtBLXuGy6Zcw59eQNpLwEREDw7G4sARfvG9rCx1AtrrpbTjPcRASI/6xoK7UHGTKQoJuSxNrZQFOmo1J5yXlT34wuU0666NfIT5d5T6WMC2RMGAxfa0kqfqUN5E8R73meBUd8dlUqdNaiIFcvY20BBDE6cOQlTZybXN7AAeQ0Alsx+Pp4qs440qFKpUUcO0cDj/CNPbxlSEC77Mw16NI/sT/ACiJddjbvgYeiG/EKSA+YUXiBAfF6j91Qfo7L7rf+kgd5l7F8PiU0IsjeIABAP8AhzCWf4spfCIelUfNXEgd7EzYJW6Gm3uCP6wLGDE09kYvtaFN+qi/mND8wZuQInejHNSw5ZGytmUA+tyPl7XkjhMR2lNH/Uob3ANpA78j7hf/AHB/leety9oZ6JpnjTNh/C1yPY3HtAsMREBERAREQEREBERAREQEREBKdv3iGzU6f5LF/NrkfIfWWba2NNKi9QDMVFwPUC58Be/pKM+NqY2rSpPlvmKhgtiAbE6X5AXgXPdxLYWiD+i/uSf6zdr1wi5m4aDhfUkAC3O5IE9UqYVQo4KAo8gLCQm1NtqtRtCy0MrMBzqOcqrf9oufO3SBVN4dndhXZF/Ce+v8LX7vpqJu7j7D+04pQR3E+8b04D3+kj9ubW+0Ve0y5QAFAvc2FzqetyZ0v4YbINLCmqws1U5h1yAWHvx9YFxAtpE+xAqfxNw5bAkgfhdWPlexPzlVx2MH/RqsRmzIieui39CL+k6TtrDdph6qWvmQi3pONbM2oopthMQCKZJGYfiptfjbmAwv7wN7dDb2UjDvwJ7h6E/lPgTw8T4y5TnlCj9jxKGqodOIYagqeFRfEaH+7zoYMCub7YsLSWmUJzm4a9gpW3hrxOk8biW7Kp3QDnALcyLCw9NfebG+mX7N3r3zDJpfva6E8hlzSI3W21UGTDpTUrmuzWNwpOpNtPU9AIF1iIgIiICIiAiIgIiICIiAiIgQe920jSoZQAe0vT15C2p85E7j7OuzVzwXuL5n8R9BYf4jJvbWxjiXRSctJLsSPxMWsMo6WA4+M3tn7PSigpoDlFzqbm54kmBrbV20lFG7y9rYhUBDNmPDTpw4yq7doHD0UoFgalRjWqni1/yi/TVvMgme94tm1RWqYkhUQMCpuLtawWwGpY2vr4yDxmMaq7VHN2Y3PIeQHIQGBwhq1EpqLlmCgef/ACn6CwlHIir+lQPYTnXw43SbMMXUFgP9mDxN/wA06VAREQE5N8QN2uwxH2gKTQchmA0seYvyv16zrM8VaKsCrAEHiCLiBx7B7QSgUViK2FJzU3IBak3NSORF+HqOkuKOCAQQQdQRqCDzvNPef4ZK16mFsrcTTP4T/Cfyn5SqbJ25UwbdhXRsgOoI7yeK9R4e0C4Y/BrVptTYZgRwvbXkQeRvzlQ3cBoY00QwdWBQsuoIAzBtOFrWPS5lzoV1dQ6kMp1BHAzFQ2dTSo9VVAd/xHrz4cvHrA2YiICIiAiIgIiICIiAiJ5qVAoLMQANSSbAeZgepjrYhUF3ZVF7XJAFzy1mBtrUhSNbOpp6jMOZH5QOZ8JQNq7aavWFRh3FPdQnQKDwPieZgXfePHClh3N7MwKL1zNpp5C59JVtg7aqUw7vUJpKLBGOYs5HdVb6jqTwAmhjsfWxb3ILclVASFv0Av7yV2V8PcXWsSnZr+p9DbwXj9IFfrV2qMWYlmY5j4k9B8pfty/h3fLXxS2H4lpH5F/9JZd3tw8PhbPbtKo/O3I/tXgJZYHxVsLDhPsRAREQEREBInbu7NHFrlqL3uTDRh6yWiBybGbFxWzGLr97hidbXt5kflbx4dZNbM2xTrrdG15qdGHmOniNJfXQEWIuDyMrG1vh7h6pz081GpxDUzbXraBrRIrE7D2lh/wlMQg6gZvqD8zNFt48SmlTBVAfAOP+AwLHEgDt/EWzfYatvNvpkvNX/rViGOVMI2bxFRvkFEC0E21PCYMLtGnULCm6sV42N7Xlbxe7m08SLvTIX9OZEX+W+vrNzZG6+0aClUoUbsblmcFvAaNwH9TAsEjMXvJQpsEL3Ym1lGa3mR9OM0sVuhtOto7IF6CoFX2Ua+s+7P8AhfiVYN21NCOBALkeVxAnatQKCzEADiSQB7mV3aW+tNDlpL2h6/hT05mWnAfDynfPiaj4huQcnIPJZKjc/Bj/AHal/IDAoT760wi2UvVIF1W4UMeWYi59AYpbs47HkNVtRpcQDcDzycSfEzo2E2Bh6RzU6FJG6qig+9pvwKls34aYWmB2masR+okLfnZRpJqjuzhV/Dh6Q/wKfrJOIGKlhUX8KqvkAPpMs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57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148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72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9915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4800" y="1894444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286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716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00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29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943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858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43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498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1354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59840" y="1906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529" name="Picture 15" descr="E:\Linh Yo\thi GVG\tải xuốn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438" y="574675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58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286000" y="42052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8580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0292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1148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4954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29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5845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00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2004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" name="Picture 2" descr="E:\Linh Yo\thi GVG\htd_bunny_st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025" y="2743200"/>
            <a:ext cx="460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018 C 0.01336 -0.01086 0.0309 0.00486 0.046 0.01018 C 0.0585 0.00879 0.07118 0.00625 0.08368 0.00625 C 0.08854 0.00625 0.09618 -0.00115 0.09843 0.01018 C 0.10312 0.0333 0.0993 0.06174 0.1 0.08787 C 0.10052 0.1059 0.10086 0.12301 0.10173 0.14058 C 0.1026 0.15954 0.10503 0.19815 0.10503 0.19862 C 0.10451 0.27815 0.10538 0.35885 0.1033 0.43815 C 0.10312 0.44324 0.09843 0.44232 0.09843 0.44324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495_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163" y="2362200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TruongLinh\Downloads\2B91C511-9D11-4B19-A43F-B1AF9D7C24D9-17090-00000E7BF687AD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5" descr="C:\Users\TruongLinh\Downloads\depositphotos_4505313-Rabbit-holds-giant-carr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219200"/>
            <a:ext cx="2133600" cy="1906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0" y="0"/>
            <a:chExt cx="5760" cy="480"/>
          </a:xfrm>
        </p:grpSpPr>
        <p:sp>
          <p:nvSpPr>
            <p:cNvPr id="185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gradFill rotWithShape="1">
              <a:gsLst>
                <a:gs pos="0">
                  <a:srgbClr val="660033">
                    <a:gamma/>
                    <a:shade val="46275"/>
                    <a:invGamma/>
                  </a:srgbClr>
                </a:gs>
                <a:gs pos="50000">
                  <a:srgbClr val="660033"/>
                </a:gs>
                <a:gs pos="100000">
                  <a:srgbClr val="6600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b="1">
                <a:solidFill>
                  <a:srgbClr val="660033"/>
                </a:solidFill>
                <a:latin typeface="Arial" charset="0"/>
              </a:endParaRPr>
            </a:p>
          </p:txBody>
        </p:sp>
        <p:sp>
          <p:nvSpPr>
            <p:cNvPr id="1853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6" y="192"/>
              <a:ext cx="5568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FF9966"/>
                  </a:solidFill>
                  <a:latin typeface="Arial"/>
                  <a:cs typeface="Arial"/>
                </a:rPr>
                <a:t>BÀI GIẢNG TOÁN 5 - MATH LECTURES GRADE 5</a:t>
              </a:r>
            </a:p>
          </p:txBody>
        </p:sp>
      </p:grpSp>
      <p:grpSp>
        <p:nvGrpSpPr>
          <p:cNvPr id="185349" name="Group 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2928"/>
            <a:chExt cx="5760" cy="480"/>
          </a:xfrm>
        </p:grpSpPr>
        <p:sp>
          <p:nvSpPr>
            <p:cNvPr id="185350" name="Rectangle 6"/>
            <p:cNvSpPr>
              <a:spLocks noChangeArrowheads="1"/>
            </p:cNvSpPr>
            <p:nvPr/>
          </p:nvSpPr>
          <p:spPr bwMode="auto">
            <a:xfrm>
              <a:off x="0" y="2928"/>
              <a:ext cx="5760" cy="480"/>
            </a:xfrm>
            <a:prstGeom prst="rect">
              <a:avLst/>
            </a:prstGeom>
            <a:gradFill rotWithShape="1">
              <a:gsLst>
                <a:gs pos="0">
                  <a:srgbClr val="660033">
                    <a:gamma/>
                    <a:shade val="46275"/>
                    <a:invGamma/>
                  </a:srgbClr>
                </a:gs>
                <a:gs pos="50000">
                  <a:srgbClr val="660033"/>
                </a:gs>
                <a:gs pos="100000">
                  <a:srgbClr val="6600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b="1">
                <a:solidFill>
                  <a:srgbClr val="660033"/>
                </a:solidFill>
                <a:latin typeface="Arial" charset="0"/>
              </a:endParaRPr>
            </a:p>
          </p:txBody>
        </p:sp>
        <p:sp>
          <p:nvSpPr>
            <p:cNvPr id="185351" name="Text Box 7"/>
            <p:cNvSpPr txBox="1">
              <a:spLocks noChangeArrowheads="1"/>
            </p:cNvSpPr>
            <p:nvPr/>
          </p:nvSpPr>
          <p:spPr bwMode="auto">
            <a:xfrm>
              <a:off x="3936" y="3072"/>
              <a:ext cx="1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1" i="1">
                  <a:solidFill>
                    <a:srgbClr val="FFFF66"/>
                  </a:solidFill>
                  <a:latin typeface="Arial" charset="0"/>
                </a:rPr>
                <a:t>http://thiviolympic.com</a:t>
              </a:r>
            </a:p>
          </p:txBody>
        </p:sp>
      </p:grpSp>
      <p:pic>
        <p:nvPicPr>
          <p:cNvPr id="185352" name="Picture 8" descr="tre-em-tim-gi-tren-interne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621088"/>
            <a:ext cx="2895600" cy="2170112"/>
          </a:xfrm>
          <a:prstGeom prst="rect">
            <a:avLst/>
          </a:prstGeom>
          <a:noFill/>
        </p:spPr>
      </p:pic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5355" name="Picture 11" descr="1318497301-thoi-quen-doc-sach-cho-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2895600" cy="2319338"/>
          </a:xfrm>
          <a:prstGeom prst="rect">
            <a:avLst/>
          </a:prstGeom>
          <a:noFill/>
        </p:spPr>
      </p:pic>
      <p:pic>
        <p:nvPicPr>
          <p:cNvPr id="185356" name="Picture 12" descr="phuong-phap-hoc-tieng-anh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702050"/>
            <a:ext cx="2895600" cy="2070100"/>
          </a:xfrm>
          <a:prstGeom prst="rect">
            <a:avLst/>
          </a:prstGeom>
          <a:noFill/>
        </p:spPr>
      </p:pic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0" y="12954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vi-VN" sz="2800" b="1">
                <a:solidFill>
                  <a:srgbClr val="660033"/>
                </a:solidFill>
                <a:latin typeface="Arial" charset="0"/>
              </a:rPr>
              <a:t>Hãy vào</a:t>
            </a:r>
          </a:p>
          <a:p>
            <a:pPr eaLnBrk="0" hangingPunct="0"/>
            <a:r>
              <a:rPr lang="vi-VN" sz="4000" b="1">
                <a:solidFill>
                  <a:srgbClr val="0000CC"/>
                </a:solidFill>
                <a:latin typeface="Arial" charset="0"/>
              </a:rPr>
              <a:t> http://thiviolympic.com </a:t>
            </a:r>
          </a:p>
          <a:p>
            <a:pPr eaLnBrk="0" hangingPunct="0"/>
            <a:r>
              <a:rPr lang="vi-VN" sz="2800" b="1">
                <a:solidFill>
                  <a:srgbClr val="660033"/>
                </a:solidFill>
                <a:latin typeface="Arial" charset="0"/>
              </a:rPr>
              <a:t>Để có những bài giảng Toán tiểu học hay nhất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00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84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8458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D60093"/>
                </a:solidFill>
              </a:rPr>
              <a:t>Kiểm tra bài cũ:</a:t>
            </a:r>
            <a:endParaRPr lang="en-US" sz="3200" u="sng">
              <a:latin typeface="Arial" charset="0"/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533400" y="2209800"/>
            <a:ext cx="571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 smtClean="0">
                <a:latin typeface="Arial" charset="0"/>
              </a:rPr>
              <a:t>Tính </a:t>
            </a:r>
            <a:r>
              <a:rPr lang="en-US" b="1">
                <a:latin typeface="Arial" charset="0"/>
              </a:rPr>
              <a:t>:</a:t>
            </a:r>
            <a:endParaRPr lang="en-US">
              <a:latin typeface="Arial" charset="0"/>
            </a:endParaRP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4479925" y="29733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4419600" y="32766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>
                <a:latin typeface="Arial" charset="0"/>
                <a:ea typeface="Times New Roman" pitchFamily="18" charset="0"/>
                <a:cs typeface="Arial" charset="0"/>
              </a:rPr>
              <a:t>b) </a:t>
            </a:r>
          </a:p>
        </p:txBody>
      </p:sp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0" y="6869113"/>
          <a:ext cx="247650" cy="457200"/>
        </p:xfrm>
        <a:graphic>
          <a:graphicData uri="http://schemas.openxmlformats.org/presentationml/2006/ole">
            <p:oleObj spid="_x0000_s186376" name="Equation" r:id="rId3" imgW="203112" imgH="393529" progId="">
              <p:embed/>
            </p:oleObj>
          </a:graphicData>
        </a:graphic>
      </p:graphicFrame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4479925" y="-69532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4022725" y="1111250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186379" name="Rectangle 11"/>
          <p:cNvSpPr>
            <a:spLocks noChangeArrowheads="1"/>
          </p:cNvSpPr>
          <p:nvPr/>
        </p:nvSpPr>
        <p:spPr bwMode="auto">
          <a:xfrm>
            <a:off x="4479925" y="46894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4479925" y="66421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0" y="70993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2952750" algn="l"/>
              </a:tabLst>
            </a:pPr>
            <a:endParaRPr lang="vi-VN">
              <a:latin typeface="Arial" charset="0"/>
            </a:endParaRPr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4479925" y="29733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4479925" y="39639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685800" y="32766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>
                <a:latin typeface="Arial" charset="0"/>
                <a:ea typeface="Times New Roman" pitchFamily="18" charset="0"/>
                <a:cs typeface="Arial" charset="0"/>
              </a:rPr>
              <a:t>a) </a:t>
            </a:r>
          </a:p>
        </p:txBody>
      </p:sp>
      <p:graphicFrame>
        <p:nvGraphicFramePr>
          <p:cNvPr id="186385" name="Object 17"/>
          <p:cNvGraphicFramePr>
            <a:graphicFrameLocks noChangeAspect="1"/>
          </p:cNvGraphicFramePr>
          <p:nvPr/>
        </p:nvGraphicFramePr>
        <p:xfrm>
          <a:off x="7772400" y="3048000"/>
          <a:ext cx="771525" cy="838200"/>
        </p:xfrm>
        <a:graphic>
          <a:graphicData uri="http://schemas.openxmlformats.org/presentationml/2006/ole">
            <p:oleObj spid="_x0000_s186385" name="Equation" r:id="rId4" imgW="342720" imgH="393480" progId="">
              <p:embed/>
            </p:oleObj>
          </a:graphicData>
        </a:graphic>
      </p:graphicFrame>
      <p:graphicFrame>
        <p:nvGraphicFramePr>
          <p:cNvPr id="186386" name="Object 18"/>
          <p:cNvGraphicFramePr>
            <a:graphicFrameLocks noChangeAspect="1"/>
          </p:cNvGraphicFramePr>
          <p:nvPr/>
        </p:nvGraphicFramePr>
        <p:xfrm>
          <a:off x="1905000" y="3124200"/>
          <a:ext cx="1714500" cy="836613"/>
        </p:xfrm>
        <a:graphic>
          <a:graphicData uri="http://schemas.openxmlformats.org/presentationml/2006/ole">
            <p:oleObj spid="_x0000_s186386" name="Equation" r:id="rId5" imgW="787320" imgH="393480" progId="">
              <p:embed/>
            </p:oleObj>
          </a:graphicData>
        </a:graphic>
      </p:graphicFrame>
      <p:graphicFrame>
        <p:nvGraphicFramePr>
          <p:cNvPr id="186393" name="Object 25"/>
          <p:cNvGraphicFramePr>
            <a:graphicFrameLocks noChangeAspect="1"/>
          </p:cNvGraphicFramePr>
          <p:nvPr/>
        </p:nvGraphicFramePr>
        <p:xfrm>
          <a:off x="1143000" y="3124200"/>
          <a:ext cx="803275" cy="836612"/>
        </p:xfrm>
        <a:graphic>
          <a:graphicData uri="http://schemas.openxmlformats.org/presentationml/2006/ole">
            <p:oleObj spid="_x0000_s186393" name="Equation" r:id="rId6" imgW="368280" imgH="393480" progId="">
              <p:embed/>
            </p:oleObj>
          </a:graphicData>
        </a:graphic>
      </p:graphicFrame>
      <p:graphicFrame>
        <p:nvGraphicFramePr>
          <p:cNvPr id="186394" name="Object 26"/>
          <p:cNvGraphicFramePr>
            <a:graphicFrameLocks noChangeAspect="1"/>
          </p:cNvGraphicFramePr>
          <p:nvPr/>
        </p:nvGraphicFramePr>
        <p:xfrm>
          <a:off x="4847772" y="3062514"/>
          <a:ext cx="717550" cy="836613"/>
        </p:xfrm>
        <a:graphic>
          <a:graphicData uri="http://schemas.openxmlformats.org/presentationml/2006/ole">
            <p:oleObj spid="_x0000_s186394" name="Equation" r:id="rId7" imgW="330120" imgH="393480" progId="">
              <p:embed/>
            </p:oleObj>
          </a:graphicData>
        </a:graphic>
      </p:graphicFrame>
      <p:graphicFrame>
        <p:nvGraphicFramePr>
          <p:cNvPr id="186395" name="Object 27"/>
          <p:cNvGraphicFramePr>
            <a:graphicFrameLocks noChangeAspect="1"/>
          </p:cNvGraphicFramePr>
          <p:nvPr/>
        </p:nvGraphicFramePr>
        <p:xfrm>
          <a:off x="5591628" y="3077028"/>
          <a:ext cx="1049337" cy="836613"/>
        </p:xfrm>
        <a:graphic>
          <a:graphicData uri="http://schemas.openxmlformats.org/presentationml/2006/ole">
            <p:oleObj spid="_x0000_s186395" name="Equation" r:id="rId8" imgW="482400" imgH="393480" progId="">
              <p:embed/>
            </p:oleObj>
          </a:graphicData>
        </a:graphic>
      </p:graphicFrame>
      <p:graphicFrame>
        <p:nvGraphicFramePr>
          <p:cNvPr id="186396" name="Object 28"/>
          <p:cNvGraphicFramePr>
            <a:graphicFrameLocks noChangeAspect="1"/>
          </p:cNvGraphicFramePr>
          <p:nvPr/>
        </p:nvGraphicFramePr>
        <p:xfrm>
          <a:off x="6705600" y="3048000"/>
          <a:ext cx="993775" cy="836613"/>
        </p:xfrm>
        <a:graphic>
          <a:graphicData uri="http://schemas.openxmlformats.org/presentationml/2006/ole">
            <p:oleObj spid="_x0000_s186396" name="Equation" r:id="rId9" imgW="4572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  <p:bldP spid="186372" grpId="0"/>
      <p:bldP spid="186375" grpId="0"/>
      <p:bldP spid="1863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543800" cy="1371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pt-BR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em vui vẻ!</a:t>
            </a:r>
            <a:endParaRPr lang="en-US" b="1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76200" y="101600"/>
            <a:ext cx="9039225" cy="6734175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.VnTime" pitchFamily="34" charset="0"/>
            </a:endParaRPr>
          </a:p>
        </p:txBody>
      </p:sp>
      <p:pic>
        <p:nvPicPr>
          <p:cNvPr id="171012" name="Picture 5" descr="COMMLINE"/>
          <p:cNvPicPr>
            <a:picLocks noChangeAspect="1" noChangeArrowheads="1"/>
          </p:cNvPicPr>
          <p:nvPr/>
        </p:nvPicPr>
        <p:blipFill>
          <a:blip r:embed="rId3">
            <a:lum contrast="100000"/>
          </a:blip>
          <a:srcRect/>
          <a:stretch>
            <a:fillRect/>
          </a:stretch>
        </p:blipFill>
        <p:spPr bwMode="auto">
          <a:xfrm>
            <a:off x="1752600" y="6324600"/>
            <a:ext cx="5715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1013" name="Object 6"/>
          <p:cNvGraphicFramePr>
            <a:graphicFrameLocks noChangeAspect="1"/>
          </p:cNvGraphicFramePr>
          <p:nvPr/>
        </p:nvGraphicFramePr>
        <p:xfrm>
          <a:off x="6629400" y="5026025"/>
          <a:ext cx="2514600" cy="1831975"/>
        </p:xfrm>
        <a:graphic>
          <a:graphicData uri="http://schemas.openxmlformats.org/presentationml/2006/ole">
            <p:oleObj spid="_x0000_s171013" name="Clip" r:id="rId4" imgW="1999440" imgH="1831320" progId="">
              <p:embed/>
            </p:oleObj>
          </a:graphicData>
        </a:graphic>
      </p:graphicFrame>
      <p:pic>
        <p:nvPicPr>
          <p:cNvPr id="171014" name="Picture 7" descr="CRNRC0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5" name="WordArt 2"/>
          <p:cNvSpPr>
            <a:spLocks noChangeArrowheads="1" noChangeShapeType="1" noTextEdit="1"/>
          </p:cNvSpPr>
          <p:nvPr/>
        </p:nvSpPr>
        <p:spPr bwMode="auto">
          <a:xfrm>
            <a:off x="2057400" y="40386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Bài giảng này có tại</a:t>
            </a:r>
          </a:p>
        </p:txBody>
      </p:sp>
      <p:sp>
        <p:nvSpPr>
          <p:cNvPr id="171016" name="WordArt 2"/>
          <p:cNvSpPr>
            <a:spLocks noChangeArrowheads="1" noChangeShapeType="1" noTextEdit="1"/>
          </p:cNvSpPr>
          <p:nvPr/>
        </p:nvSpPr>
        <p:spPr bwMode="auto">
          <a:xfrm>
            <a:off x="2895600" y="5181600"/>
            <a:ext cx="342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http://thiviolympic.com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638800" y="381000"/>
            <a:ext cx="45720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.VnTime" pitchFamily="34" charset="0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7620000" y="609600"/>
            <a:ext cx="45720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.VnTime" pitchFamily="34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6553200" y="76200"/>
            <a:ext cx="685800" cy="6858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.VnTime" pitchFamily="34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953000" y="609600"/>
            <a:ext cx="381000" cy="381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.VnTime" pitchFamily="34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4191000" y="609600"/>
            <a:ext cx="228600" cy="228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.VnTime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429000" y="381000"/>
            <a:ext cx="152400" cy="1524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  <p:bldP spid="171015" grpId="0" animBg="1"/>
      <p:bldP spid="171016" grpId="0" animBg="1"/>
      <p:bldP spid="24589" grpId="0" animBg="1"/>
      <p:bldP spid="2458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5126038" y="24384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0" y="-468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4708525" y="46894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5126038" y="24384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pic>
        <p:nvPicPr>
          <p:cNvPr id="187405" name="Picture 13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6553200"/>
            <a:ext cx="304800" cy="304800"/>
          </a:xfrm>
        </p:spPr>
      </p:pic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609600" y="1447800"/>
            <a:ext cx="8305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chemeClr val="accent2"/>
                </a:solidFill>
                <a:latin typeface="Arial" charset="0"/>
              </a:rPr>
              <a:t> Muốn nhân hai phân số ta lấy tử số nhân với tử số, mẫu số nhân với mẫu số.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609600" y="2971800"/>
            <a:ext cx="8305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chemeClr val="accent2"/>
                </a:solidFill>
                <a:latin typeface="Arial" charset="0"/>
              </a:rPr>
              <a:t>  Muốn chia một phân số cho một phân số ta lấy phân số thứ nhất nhân với phân số thứ hai đảo ngược.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405"/>
                </p:tgtEl>
              </p:cMediaNode>
            </p:audio>
          </p:childTnLst>
        </p:cTn>
      </p:par>
    </p:tnLst>
    <p:bldLst>
      <p:bldP spid="187409" grpId="1"/>
      <p:bldP spid="1874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84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69925" y="38877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1575239" y="1113996"/>
          <a:ext cx="939800" cy="836613"/>
        </p:xfrm>
        <a:graphic>
          <a:graphicData uri="http://schemas.openxmlformats.org/presentationml/2006/ole">
            <p:oleObj spid="_x0000_s197636" name="Equation" r:id="rId3" imgW="431640" imgH="393480" progId="">
              <p:embed/>
            </p:oleObj>
          </a:graphicData>
        </a:graphic>
      </p:graphicFrame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0" y="-468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4518025" y="70993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0" y="70993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2952750" algn="l"/>
              </a:tabLst>
            </a:pPr>
            <a:endParaRPr lang="vi-VN">
              <a:latin typeface="Arial" charset="0"/>
            </a:endParaRP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917575" y="42672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graphicFrame>
        <p:nvGraphicFramePr>
          <p:cNvPr id="197642" name="Object 10"/>
          <p:cNvGraphicFramePr>
            <a:graphicFrameLocks noChangeAspect="1"/>
          </p:cNvGraphicFramePr>
          <p:nvPr/>
        </p:nvGraphicFramePr>
        <p:xfrm>
          <a:off x="2565839" y="1113996"/>
          <a:ext cx="2519363" cy="836613"/>
        </p:xfrm>
        <a:graphic>
          <a:graphicData uri="http://schemas.openxmlformats.org/presentationml/2006/ole">
            <p:oleObj spid="_x0000_s197642" name="Equation" r:id="rId4" imgW="1155600" imgH="393480" progId="">
              <p:embed/>
            </p:oleObj>
          </a:graphicData>
        </a:graphic>
      </p:graphicFrame>
      <p:graphicFrame>
        <p:nvGraphicFramePr>
          <p:cNvPr id="197648" name="Object 16"/>
          <p:cNvGraphicFramePr>
            <a:graphicFrameLocks noChangeAspect="1"/>
          </p:cNvGraphicFramePr>
          <p:nvPr/>
        </p:nvGraphicFramePr>
        <p:xfrm>
          <a:off x="1605402" y="2029984"/>
          <a:ext cx="720725" cy="836612"/>
        </p:xfrm>
        <a:graphic>
          <a:graphicData uri="http://schemas.openxmlformats.org/presentationml/2006/ole">
            <p:oleObj spid="_x0000_s197648" name="Equation" r:id="rId5" imgW="330120" imgH="393480" progId="">
              <p:embed/>
            </p:oleObj>
          </a:graphicData>
        </a:graphic>
      </p:graphicFrame>
      <p:graphicFrame>
        <p:nvGraphicFramePr>
          <p:cNvPr id="197650" name="Object 18"/>
          <p:cNvGraphicFramePr>
            <a:graphicFrameLocks noChangeAspect="1"/>
          </p:cNvGraphicFramePr>
          <p:nvPr/>
        </p:nvGraphicFramePr>
        <p:xfrm>
          <a:off x="2416614" y="2028396"/>
          <a:ext cx="3432175" cy="836613"/>
        </p:xfrm>
        <a:graphic>
          <a:graphicData uri="http://schemas.openxmlformats.org/presentationml/2006/ole">
            <p:oleObj spid="_x0000_s197650" name="Equation" r:id="rId6" imgW="1574640" imgH="393480" progId="">
              <p:embed/>
            </p:oleObj>
          </a:graphicData>
        </a:graphic>
      </p:graphicFrame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454025" y="1295424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a)</a:t>
            </a:r>
          </a:p>
        </p:txBody>
      </p:sp>
      <p:graphicFrame>
        <p:nvGraphicFramePr>
          <p:cNvPr id="197658" name="Object 26"/>
          <p:cNvGraphicFramePr>
            <a:graphicFrameLocks noChangeAspect="1"/>
          </p:cNvGraphicFramePr>
          <p:nvPr/>
        </p:nvGraphicFramePr>
        <p:xfrm>
          <a:off x="1586352" y="3095196"/>
          <a:ext cx="803275" cy="836613"/>
        </p:xfrm>
        <a:graphic>
          <a:graphicData uri="http://schemas.openxmlformats.org/presentationml/2006/ole">
            <p:oleObj spid="_x0000_s197658" name="Equation" r:id="rId7" imgW="368280" imgH="393480" progId="">
              <p:embed/>
            </p:oleObj>
          </a:graphicData>
        </a:graphic>
      </p:graphicFrame>
      <p:graphicFrame>
        <p:nvGraphicFramePr>
          <p:cNvPr id="197659" name="Object 27"/>
          <p:cNvGraphicFramePr>
            <a:graphicFrameLocks noChangeAspect="1"/>
          </p:cNvGraphicFramePr>
          <p:nvPr/>
        </p:nvGraphicFramePr>
        <p:xfrm>
          <a:off x="2416614" y="3095196"/>
          <a:ext cx="2408238" cy="836613"/>
        </p:xfrm>
        <a:graphic>
          <a:graphicData uri="http://schemas.openxmlformats.org/presentationml/2006/ole">
            <p:oleObj spid="_x0000_s197659" name="Equation" r:id="rId8" imgW="1104840" imgH="393480" progId="">
              <p:embed/>
            </p:oleObj>
          </a:graphicData>
        </a:graphic>
      </p:graphicFrame>
      <p:graphicFrame>
        <p:nvGraphicFramePr>
          <p:cNvPr id="197660" name="Object 28"/>
          <p:cNvGraphicFramePr>
            <a:graphicFrameLocks noChangeAspect="1"/>
          </p:cNvGraphicFramePr>
          <p:nvPr/>
        </p:nvGraphicFramePr>
        <p:xfrm>
          <a:off x="1654614" y="4161996"/>
          <a:ext cx="720725" cy="836612"/>
        </p:xfrm>
        <a:graphic>
          <a:graphicData uri="http://schemas.openxmlformats.org/presentationml/2006/ole">
            <p:oleObj spid="_x0000_s197660" name="Equation" r:id="rId9" imgW="330120" imgH="393480" progId="">
              <p:embed/>
            </p:oleObj>
          </a:graphicData>
        </a:graphic>
      </p:graphicFrame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2416614" y="4161996"/>
          <a:ext cx="3238500" cy="836613"/>
        </p:xfrm>
        <a:graphic>
          <a:graphicData uri="http://schemas.openxmlformats.org/presentationml/2006/ole">
            <p:oleObj spid="_x0000_s197661" name="Equation" r:id="rId10" imgW="14857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None/>
            </a:pPr>
            <a:r>
              <a:rPr lang="en-US" smtClean="0">
                <a:latin typeface="Arial" charset="0"/>
              </a:rPr>
              <a:t>b)</a:t>
            </a:r>
          </a:p>
          <a:p>
            <a:pPr eaLnBrk="0" hangingPunct="0">
              <a:spcBef>
                <a:spcPct val="50000"/>
              </a:spcBef>
              <a:buNone/>
            </a:pPr>
            <a:endParaRPr lang="en-US">
              <a:latin typeface="Arial" charset="0"/>
            </a:endParaRP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1066800" y="1524000"/>
          <a:ext cx="717550" cy="836613"/>
        </p:xfrm>
        <a:graphic>
          <a:graphicData uri="http://schemas.openxmlformats.org/presentationml/2006/ole">
            <p:oleObj spid="_x0000_s223236" name="Equation" r:id="rId3" imgW="330120" imgH="393480" progId="">
              <p:embed/>
            </p:oleObj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1905000" y="1524000"/>
          <a:ext cx="2214563" cy="836613"/>
        </p:xfrm>
        <a:graphic>
          <a:graphicData uri="http://schemas.openxmlformats.org/presentationml/2006/ole">
            <p:oleObj spid="_x0000_s223237" name="Equation" r:id="rId4" imgW="1015920" imgH="393480" progId="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1111250" y="2439988"/>
          <a:ext cx="665163" cy="836612"/>
        </p:xfrm>
        <a:graphic>
          <a:graphicData uri="http://schemas.openxmlformats.org/presentationml/2006/ole">
            <p:oleObj spid="_x0000_s223238" name="Equation" r:id="rId5" imgW="304560" imgH="393480" progId="">
              <p:embed/>
            </p:oleObj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1905000" y="2438400"/>
          <a:ext cx="2989263" cy="836613"/>
        </p:xfrm>
        <a:graphic>
          <a:graphicData uri="http://schemas.openxmlformats.org/presentationml/2006/ole">
            <p:oleObj spid="_x0000_s223239" name="Equation" r:id="rId6" imgW="1371600" imgH="393480" progId="">
              <p:embed/>
            </p:oleObj>
          </a:graphicData>
        </a:graphic>
      </p:graphicFrame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1143000" y="3505200"/>
          <a:ext cx="665163" cy="836612"/>
        </p:xfrm>
        <a:graphic>
          <a:graphicData uri="http://schemas.openxmlformats.org/presentationml/2006/ole">
            <p:oleObj spid="_x0000_s223240" name="Equation" r:id="rId7" imgW="304560" imgH="393480" progId="">
              <p:embed/>
            </p:oleObj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1905000" y="3505200"/>
          <a:ext cx="1550987" cy="836613"/>
        </p:xfrm>
        <a:graphic>
          <a:graphicData uri="http://schemas.openxmlformats.org/presentationml/2006/ole">
            <p:oleObj spid="_x0000_s223241" name="Equation" r:id="rId8" imgW="7110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84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994275" y="29733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479925" y="-69532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4994275" y="46894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4994275" y="31257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504950" y="1313568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a)</a:t>
            </a:r>
          </a:p>
        </p:txBody>
      </p:sp>
      <p:graphicFrame>
        <p:nvGraphicFramePr>
          <p:cNvPr id="189457" name="Object 17">
            <a:hlinkClick r:id="" action="ppaction://hlinkshowjump?jump=nextslide" endSnd="1"/>
          </p:cNvPr>
          <p:cNvGraphicFramePr>
            <a:graphicFrameLocks noChangeAspect="1"/>
          </p:cNvGraphicFramePr>
          <p:nvPr/>
        </p:nvGraphicFramePr>
        <p:xfrm>
          <a:off x="2114550" y="1161168"/>
          <a:ext cx="4367213" cy="836613"/>
        </p:xfrm>
        <a:graphic>
          <a:graphicData uri="http://schemas.openxmlformats.org/presentationml/2006/ole">
            <p:oleObj spid="_x0000_s189457" name="Equation" r:id="rId3" imgW="2006280" imgH="393480" progId="">
              <p:embed/>
            </p:oleObj>
          </a:graphicData>
        </a:graphic>
      </p:graphicFrame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666750" y="1313568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3333CC"/>
                </a:solidFill>
                <a:latin typeface="Arial" charset="0"/>
              </a:rPr>
              <a:t>Mẫu:</a:t>
            </a:r>
            <a:endParaRPr lang="en-US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 flipH="1">
            <a:off x="5276850" y="167280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>
            <a:off x="4462236" y="1636518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89464" name="Object 24">
            <a:hlinkClick r:id="" action="ppaction://hlinkshowjump?jump=nextslide" endSnd="1"/>
          </p:cNvPr>
          <p:cNvGraphicFramePr>
            <a:graphicFrameLocks noChangeAspect="1"/>
          </p:cNvGraphicFramePr>
          <p:nvPr/>
        </p:nvGraphicFramePr>
        <p:xfrm>
          <a:off x="2133594" y="2434770"/>
          <a:ext cx="6191250" cy="836613"/>
        </p:xfrm>
        <a:graphic>
          <a:graphicData uri="http://schemas.openxmlformats.org/presentationml/2006/ole">
            <p:oleObj spid="_x0000_s189464" name="Equation" r:id="rId4" imgW="2844720" imgH="393480" progId="">
              <p:embed/>
            </p:oleObj>
          </a:graphicData>
        </a:graphic>
      </p:graphicFrame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6962775" y="252370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 flipH="1">
            <a:off x="6149975" y="291740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937375" y="299360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68" name="Line 28"/>
          <p:cNvSpPr>
            <a:spLocks noChangeShapeType="1"/>
          </p:cNvSpPr>
          <p:nvPr/>
        </p:nvSpPr>
        <p:spPr bwMode="auto">
          <a:xfrm flipH="1">
            <a:off x="6110514" y="2467428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69" name="Text Box 29"/>
          <p:cNvSpPr txBox="1">
            <a:spLocks noChangeArrowheads="1"/>
          </p:cNvSpPr>
          <p:nvPr/>
        </p:nvSpPr>
        <p:spPr bwMode="auto">
          <a:xfrm>
            <a:off x="1428750" y="2608968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b)</a:t>
            </a:r>
          </a:p>
        </p:txBody>
      </p:sp>
      <p:sp>
        <p:nvSpPr>
          <p:cNvPr id="189470" name="Text Box 30"/>
          <p:cNvSpPr txBox="1">
            <a:spLocks noChangeArrowheads="1"/>
          </p:cNvSpPr>
          <p:nvPr/>
        </p:nvSpPr>
        <p:spPr bwMode="auto">
          <a:xfrm>
            <a:off x="1428750" y="3751968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c)</a:t>
            </a:r>
          </a:p>
        </p:txBody>
      </p:sp>
      <p:graphicFrame>
        <p:nvGraphicFramePr>
          <p:cNvPr id="189471" name="Object 31">
            <a:hlinkClick r:id="" action="ppaction://hlinkshowjump?jump=nextslide" endSnd="1"/>
          </p:cNvPr>
          <p:cNvGraphicFramePr>
            <a:graphicFrameLocks noChangeAspect="1"/>
          </p:cNvGraphicFramePr>
          <p:nvPr/>
        </p:nvGraphicFramePr>
        <p:xfrm>
          <a:off x="1905000" y="3581400"/>
          <a:ext cx="4781550" cy="836612"/>
        </p:xfrm>
        <a:graphic>
          <a:graphicData uri="http://schemas.openxmlformats.org/presentationml/2006/ole">
            <p:oleObj spid="_x0000_s189471" name="Equation" r:id="rId5" imgW="2197080" imgH="393480" progId="">
              <p:embed/>
            </p:oleObj>
          </a:graphicData>
        </a:graphic>
      </p:graphicFrame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4552950" y="367940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 flipH="1">
            <a:off x="5391150" y="4112792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74" name="Line 34"/>
          <p:cNvSpPr>
            <a:spLocks noChangeShapeType="1"/>
          </p:cNvSpPr>
          <p:nvPr/>
        </p:nvSpPr>
        <p:spPr bwMode="auto">
          <a:xfrm flipH="1">
            <a:off x="5010150" y="406040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75" name="Line 35"/>
          <p:cNvSpPr>
            <a:spLocks noChangeShapeType="1"/>
          </p:cNvSpPr>
          <p:nvPr/>
        </p:nvSpPr>
        <p:spPr bwMode="auto">
          <a:xfrm flipH="1">
            <a:off x="5848350" y="360320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457372" y="1219200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H="1">
            <a:off x="4648200" y="1219200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447800" y="48006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d</a:t>
            </a:r>
            <a:r>
              <a:rPr lang="en-US" smtClean="0"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graphicFrame>
        <p:nvGraphicFramePr>
          <p:cNvPr id="2" name="Object 32">
            <a:hlinkClick r:id="" action="ppaction://hlinkshowjump?jump=nextslide" endSnd="1"/>
          </p:cNvPr>
          <p:cNvGraphicFramePr>
            <a:graphicFrameLocks noChangeAspect="1"/>
          </p:cNvGraphicFramePr>
          <p:nvPr/>
        </p:nvGraphicFramePr>
        <p:xfrm>
          <a:off x="2070100" y="4572000"/>
          <a:ext cx="5859463" cy="836613"/>
        </p:xfrm>
        <a:graphic>
          <a:graphicData uri="http://schemas.openxmlformats.org/presentationml/2006/ole">
            <p:oleObj spid="_x0000_s189472" name="Equation" r:id="rId6" imgW="2692080" imgH="393480" progId="">
              <p:embed/>
            </p:oleObj>
          </a:graphicData>
        </a:graphic>
      </p:graphicFrame>
      <p:sp>
        <p:nvSpPr>
          <p:cNvPr id="28" name="Line 33"/>
          <p:cNvSpPr>
            <a:spLocks noChangeShapeType="1"/>
          </p:cNvSpPr>
          <p:nvPr/>
        </p:nvSpPr>
        <p:spPr bwMode="auto">
          <a:xfrm flipH="1">
            <a:off x="6096000" y="4572000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6629400" y="4648200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>
            <a:off x="6096000" y="5105400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6629400" y="5105400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2" grpId="0"/>
      <p:bldP spid="189458" grpId="0"/>
      <p:bldP spid="189460" grpId="0" animBg="1"/>
      <p:bldP spid="189461" grpId="0" animBg="1"/>
      <p:bldP spid="189465" grpId="0" animBg="1"/>
      <p:bldP spid="189466" grpId="0" animBg="1"/>
      <p:bldP spid="189467" grpId="0" animBg="1"/>
      <p:bldP spid="189468" grpId="0" animBg="1"/>
      <p:bldP spid="189469" grpId="0"/>
      <p:bldP spid="189470" grpId="0"/>
      <p:bldP spid="189472" grpId="0" animBg="1"/>
      <p:bldP spid="189473" grpId="0" animBg="1"/>
      <p:bldP spid="189474" grpId="0" animBg="1"/>
      <p:bldP spid="189475" grpId="0" animBg="1"/>
      <p:bldP spid="32" grpId="0" animBg="1"/>
      <p:bldP spid="33" grpId="0" animBg="1"/>
      <p:bldP spid="26" grpId="0"/>
      <p:bldP spid="28" grpId="0" animBg="1"/>
      <p:bldP spid="31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84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-468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4860925" y="46894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381000" y="70993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2952750" algn="l"/>
              </a:tabLst>
            </a:pPr>
            <a:endParaRPr lang="vi-VN">
              <a:latin typeface="Arial" charset="0"/>
            </a:endParaRPr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5013325" y="32781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4495800" y="5105400"/>
            <a:ext cx="68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vi-VN" b="1">
              <a:latin typeface="Arial" charset="0"/>
            </a:endParaRPr>
          </a:p>
        </p:txBody>
      </p:sp>
      <p:grpSp>
        <p:nvGrpSpPr>
          <p:cNvPr id="190519" name="Group 55"/>
          <p:cNvGrpSpPr>
            <a:grpSpLocks/>
          </p:cNvGrpSpPr>
          <p:nvPr/>
        </p:nvGrpSpPr>
        <p:grpSpPr bwMode="auto">
          <a:xfrm>
            <a:off x="1143000" y="685800"/>
            <a:ext cx="6781800" cy="1754188"/>
            <a:chOff x="912" y="190"/>
            <a:chExt cx="4272" cy="1105"/>
          </a:xfrm>
        </p:grpSpPr>
        <p:sp>
          <p:nvSpPr>
            <p:cNvPr id="190508" name="Text Box 44"/>
            <p:cNvSpPr txBox="1">
              <a:spLocks noChangeArrowheads="1"/>
            </p:cNvSpPr>
            <p:nvPr/>
          </p:nvSpPr>
          <p:spPr bwMode="auto">
            <a:xfrm>
              <a:off x="912" y="190"/>
              <a:ext cx="4272" cy="1105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b="1" smtClean="0">
                  <a:cs typeface="Times New Roman" pitchFamily="18" charset="0"/>
                </a:rPr>
                <a:t>       Một </a:t>
              </a:r>
              <a:r>
                <a:rPr lang="en-US" b="1">
                  <a:cs typeface="Times New Roman" pitchFamily="18" charset="0"/>
                </a:rPr>
                <a:t>tấm bìa hình chữ nhật có </a:t>
              </a:r>
              <a:r>
                <a:rPr lang="en-US" b="1" smtClean="0">
                  <a:cs typeface="Times New Roman" pitchFamily="18" charset="0"/>
                </a:rPr>
                <a:t>chiều </a:t>
              </a:r>
              <a:r>
                <a:rPr lang="en-US" b="1">
                  <a:cs typeface="Times New Roman" pitchFamily="18" charset="0"/>
                </a:rPr>
                <a:t>dài    m, chiều rộng    </a:t>
              </a:r>
              <a:r>
                <a:rPr lang="en-US" b="1" smtClean="0">
                  <a:cs typeface="Times New Roman" pitchFamily="18" charset="0"/>
                </a:rPr>
                <a:t>m</a:t>
              </a:r>
              <a:r>
                <a:rPr lang="en-US" b="1">
                  <a:cs typeface="Times New Roman" pitchFamily="18" charset="0"/>
                </a:rPr>
                <a:t>. </a:t>
              </a:r>
              <a:r>
                <a:rPr lang="en-US" b="1" smtClean="0">
                  <a:cs typeface="Times New Roman" pitchFamily="18" charset="0"/>
                </a:rPr>
                <a:t>Chia </a:t>
              </a:r>
              <a:r>
                <a:rPr lang="en-US" b="1">
                  <a:cs typeface="Times New Roman" pitchFamily="18" charset="0"/>
                </a:rPr>
                <a:t>tấm bìa đó thành 3 phần bằng nhau. </a:t>
              </a:r>
              <a:r>
                <a:rPr lang="en-US" b="1" smtClean="0">
                  <a:cs typeface="Times New Roman" pitchFamily="18" charset="0"/>
                </a:rPr>
                <a:t> Tính </a:t>
              </a:r>
              <a:r>
                <a:rPr lang="en-US" b="1">
                  <a:cs typeface="Times New Roman" pitchFamily="18" charset="0"/>
                </a:rPr>
                <a:t>diện tích </a:t>
              </a:r>
              <a:r>
                <a:rPr lang="en-US" b="1" smtClean="0">
                  <a:cs typeface="Times New Roman" pitchFamily="18" charset="0"/>
                </a:rPr>
                <a:t>của mỗi </a:t>
              </a:r>
              <a:r>
                <a:rPr lang="en-US" b="1">
                  <a:cs typeface="Times New Roman" pitchFamily="18" charset="0"/>
                </a:rPr>
                <a:t>phần</a:t>
              </a:r>
              <a:r>
                <a:rPr lang="vi-VN" b="1"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190515" name="Object 51"/>
            <p:cNvGraphicFramePr>
              <a:graphicFrameLocks noChangeAspect="1"/>
            </p:cNvGraphicFramePr>
            <p:nvPr/>
          </p:nvGraphicFramePr>
          <p:xfrm>
            <a:off x="1973" y="526"/>
            <a:ext cx="176" cy="495"/>
          </p:xfrm>
          <a:graphic>
            <a:graphicData uri="http://schemas.openxmlformats.org/presentationml/2006/ole">
              <p:oleObj spid="_x0000_s190515" name="Equation" r:id="rId3" imgW="139680" imgH="393480" progId="">
                <p:embed/>
              </p:oleObj>
            </a:graphicData>
          </a:graphic>
        </p:graphicFrame>
        <p:graphicFrame>
          <p:nvGraphicFramePr>
            <p:cNvPr id="190513" name="Object 49"/>
            <p:cNvGraphicFramePr>
              <a:graphicFrameLocks noChangeAspect="1"/>
            </p:cNvGraphicFramePr>
            <p:nvPr/>
          </p:nvGraphicFramePr>
          <p:xfrm>
            <a:off x="4693" y="190"/>
            <a:ext cx="184" cy="476"/>
          </p:xfrm>
          <a:graphic>
            <a:graphicData uri="http://schemas.openxmlformats.org/presentationml/2006/ole">
              <p:oleObj spid="_x0000_s190513" name="Equation" r:id="rId4" imgW="152280" imgH="393480" progId="">
                <p:embed/>
              </p:oleObj>
            </a:graphicData>
          </a:graphic>
        </p:graphicFrame>
      </p:grp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2667000" y="2895600"/>
            <a:ext cx="4114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Diện tích của tấm bìa là:</a:t>
            </a: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3429000" y="24384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u="sng">
                <a:solidFill>
                  <a:schemeClr val="tx2"/>
                </a:solidFill>
                <a:cs typeface="Times New Roman" pitchFamily="18" charset="0"/>
              </a:rPr>
              <a:t>Giải</a:t>
            </a:r>
            <a:endParaRPr lang="en-US" u="sng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2" name="Object 52"/>
          <p:cNvGraphicFramePr>
            <a:graphicFrameLocks noChangeAspect="1"/>
          </p:cNvGraphicFramePr>
          <p:nvPr/>
        </p:nvGraphicFramePr>
        <p:xfrm>
          <a:off x="3505200" y="3276600"/>
          <a:ext cx="1724025" cy="906463"/>
        </p:xfrm>
        <a:graphic>
          <a:graphicData uri="http://schemas.openxmlformats.org/presentationml/2006/ole">
            <p:oleObj spid="_x0000_s190516" name="Equation" r:id="rId5" imgW="749160" imgH="393480" progId="">
              <p:embed/>
            </p:oleObj>
          </a:graphicData>
        </a:graphic>
      </p:graphicFrame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1905000" y="4191000"/>
            <a:ext cx="5715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Diện tích của mỗi phần tấm bìa là:</a:t>
            </a:r>
          </a:p>
        </p:txBody>
      </p:sp>
      <p:graphicFrame>
        <p:nvGraphicFramePr>
          <p:cNvPr id="190517" name="Object 53"/>
          <p:cNvGraphicFramePr>
            <a:graphicFrameLocks noChangeAspect="1"/>
          </p:cNvGraphicFramePr>
          <p:nvPr/>
        </p:nvGraphicFramePr>
        <p:xfrm>
          <a:off x="3505200" y="4648200"/>
          <a:ext cx="1724025" cy="906463"/>
        </p:xfrm>
        <a:graphic>
          <a:graphicData uri="http://schemas.openxmlformats.org/presentationml/2006/ole">
            <p:oleObj spid="_x0000_s190517" name="Equation" r:id="rId6" imgW="749160" imgH="393480" progId="">
              <p:embed/>
            </p:oleObj>
          </a:graphicData>
        </a:graphic>
      </p:graphicFrame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4114800" y="5638800"/>
            <a:ext cx="1676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Đáp số:   </a:t>
            </a:r>
            <a:r>
              <a:rPr lang="en-US">
                <a:solidFill>
                  <a:schemeClr val="tx2"/>
                </a:solidFill>
                <a:cs typeface="Times New Roman" pitchFamily="18" charset="0"/>
              </a:rPr>
              <a:t>  </a:t>
            </a:r>
          </a:p>
        </p:txBody>
      </p:sp>
      <p:graphicFrame>
        <p:nvGraphicFramePr>
          <p:cNvPr id="190518" name="Object 54"/>
          <p:cNvGraphicFramePr>
            <a:graphicFrameLocks noChangeAspect="1"/>
          </p:cNvGraphicFramePr>
          <p:nvPr/>
        </p:nvGraphicFramePr>
        <p:xfrm>
          <a:off x="5740400" y="5486400"/>
          <a:ext cx="730250" cy="906463"/>
        </p:xfrm>
        <a:graphic>
          <a:graphicData uri="http://schemas.openxmlformats.org/presentationml/2006/ole">
            <p:oleObj spid="_x0000_s190518" name="Equation" r:id="rId7" imgW="3171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ruongLinh\Downloads\help_thi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4175" y="1754188"/>
            <a:ext cx="1143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81000"/>
            <a:ext cx="4648200" cy="464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505200" y="4038600"/>
            <a:ext cx="2057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971800" y="8382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2590800" y="1676400"/>
            <a:ext cx="4191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/>
              <a:t>Thỏ muốn ăn cà rốt nhưng gặp </a:t>
            </a:r>
            <a:r>
              <a:rPr lang="en-US" sz="3200"/>
              <a:t>4</a:t>
            </a:r>
            <a:r>
              <a:rPr lang="vi-VN" sz="3200"/>
              <a:t> chướng ngại vật. Em hãy giúp thỏ nhé!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533400"/>
            <a:ext cx="41940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43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Thỏ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43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43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tìm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43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43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cà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43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43B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rốt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F43B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/>
          <p:cNvSpPr/>
          <p:nvPr/>
        </p:nvSpPr>
        <p:spPr>
          <a:xfrm>
            <a:off x="32004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71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1146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265271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93938" y="2655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0" y="1893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8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14800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772400" y="11334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0" y="1135063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57888" y="113665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43488" y="1131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72400" y="19065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436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029200" y="1908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71600" y="3432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9436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9200" y="2670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148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04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71600" y="4194175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436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0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71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1148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580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39" name="AutoShape 10" descr="data:image/jpeg;base64,/9j/4AAQSkZJRgABAQAAAQABAAD/2wCEAAkGBxQTEhQUExQTFBUUFhQUFhgUFRUUFhYWFhcWGhgUGBQYHCggGBolHxQXITEhJSktLi4uFx8zODMsNygtLisBCgoKDg0OGxAQGy8kICQsLCwsLCwsLCwvLDQsLCwsLCwsLCwsLCwsLCwsLCwsLCwsLCwsLCwsLCwsLCwsLCwsLP/AABEIAL4BCgMBEQACEQEDEQH/xAAbAAEAAQUBAAAAAAAAAAAAAAAAAQIDBAUGB//EADsQAAIBAgMFBgQEBAYDAAAAAAABAgMRBCExBQYSQVFhcYGRofAiscHREzJS4QeSovEUI0JicoIVM7L/xAAbAQEAAgMBAQAAAAAAAAAAAAAAAQIDBAUGB//EADcRAAIBAgMFBgUEAgEFAAAAAAABAgMRBCExBRJBUZETImFxodEygbHh8BQVUsEGI0IzQ1Nj8f/aAAwDAQACEQMRAD8A9wAJAAAAAAAAAAAAAAAAAAAAAAAAAAAAAAAABbr1owi5Sdkldt8kVnNRi5PQhuyuzRbv7zRxNapTUGuBcSlqrXtaXSXZ2Poa+HxDq3urGClXVSTilodCbRsAAAAAAAAAAAAAAAAAAAAAAAAAAAAAAAAAAAAAAAAAAAAAAA89/iJt98Sw1N53+LteTSv0Wv8AY5WLrb0t2+S18zQxVW73Imp2ftGeFw0o3UVU+LKNqkn+py5LLJckaP6io06cP/ngYozdKHmdhutvPLEONKVOSmqfFKV1a6dtNVfJ+OiOthsU6j3WvmbdGvv5NcDqDdNkAAAAAAAAAAAAAEXAFwBcAXAFwBcAXAJAAAAAAAAAAAAAAAAAAANXvFtVYahOplxaQXWT08Ofga+JrdnC61eSMdWe5G55ZhqOUsTWd+JtxT/1Z3u+x6+C7nwKk232cfmznRVl2kyzVm5P8SprrGL9JNfTzJSSW7Extu+9Iv7vYqaxEJwajwS45zk7RUNJJ9jXLqbWHUlK6yt9PEtRct+64Zs9b2ZtCFeCqU3eLus008nZ5M7NOpGavE6sJqaujLLlgAAAAAAAAAAUtgEXAIuALgC4AQBIBIBIBIAAAAAAAAAAAAAuARcASZDdgeZ76Y54mrGmsoX4Y9c85S9PkcCviO1qOXBaGhiJb8kuBhbUqKNrpNxsoLVRS08e00KV5aFKrSOexOI4nr3s3qdPLwNb4ndldJynaEU7XvZat/ql1fyMspOVoR6E3cu5FZfmp6nuNgHRouLldylxtcotpKy8jqYai6ULN6nTw9N042Z0psGcAAAAAAAAApbAKWwCAAAACUASgCQCQAASAAAAAAAAAAADWbZ23Tw8fizla6itX2vosnmauJxlOgu9ryNnDYSpXdo6czz3a2+Feo/hm6au8qeWXL4vzP0OJVx1arxsvA9Lhtk0IZtbz8fyxrqe82Jpu8a1R9kpOafepXMUMRWi7qT63+ptS2bh5qzgvll9Do8PvtOrS4ZxipWfE43zXYuT6mavj6lSHZvK/Hn4eB5/aOynQTnTzXqjQ4fG8VaU27vhtHyvJ97y8ka1SD3LHlVPvXNNtbGNya1b+V/Q2aNNJGCbbZawWElJ9vXkjahCVR2joKdOVR2R1OxsBwtWWfNnTo0Y01lrzOlSpRprLU9E2JRcY5mwZUbIgsAAAAAAAAAW2wCkAkAkAAEoAkAAEgAAAEgAAAAAAC4Bod4d44YdNJ8VTkuUX1l9jn4vHwo92Ocvp5nQwWz54h3eUfr5HmO0NoSqzcpSbu7u7ef7Hn3KUm5Td2eso4eNKKSRgyjz8tPqDYTvkWaqJLoppVnF3TJcU1ZiUFJWZmVpNWqQXwyya04ZP6O3mrF6Ut5bstUfP9s7N/TVN+Pwv0ZVhcBxO7vm755vzOrQwsprelkvqcmGH3s5HSbO2Ze1kdOEFFWijbjFJWR2OyNjqNmy5ZI30Y2yQLEgAAAAAAAAAFlsAlAEgEgAAkAAEgAAAAAkAAAAAESdiG7A4nefe616eHa53qeDyj9/7nFxe0b9yl19vc7uB2Ve1Ssvl7+xwzrZu7ck8pXzvrmcho9DuZZZcinEUkrWeqVtbdwuWpyb1KHG37gtkzGrssjLFGMyxkM3ZtRcXDJXjKyfndPwefgXp2jUjLkzQ2jhlXoSi+X0O32Rsdy5HqkjwJ2Wz9mRgl1JJsbEEgAAAAAAAAAAAFlIAqSAJsASAACQAAAAAAAAEASAACGwDz7fHeTjcqVNuME7O10521s/0r1OBjca6jdOnpx8fsek2bs9RSqTWb9Pv9DipVbt3b7de3oc+1juqNlkIRv2lSZMrda3dms/dgkVUWzErVr26LQtYzRjYtOeXff5ljIkW7k2LF/B/mXeha7sYatt13Pcdj4dRhfmerWh85NgSAAAAAAAAAAAAAAUWAFgCQAASAAAAAAAAAAACQAAcTvrvFa9Gk8/9cl/8J/Py6nE2jjb/wCqm/N/0d3ZeAUv9tReS/v2OElU4r3WcWnayeekvzXte99LXsctJHoVHd0f58jGjPS9rrW97eXK3REsy2tcuSnfT37+xVIqo21MOcs/fzLGwkWmy9ibCb7vfaCY+JCIJN3uzs/8SvDpFxnL/rovF2y7zawdF1aq5LNnJ2ri1RoPm8l89ei/o9nwkbQR6I8Qi8CQAAAAAAAAAAAAAQwCACQAAAAAAAAAAAAAAGQDmt7N4lRi6VNp1ZL+Rdf+XZ4nMx+OVNdnD4vodTZ2AdaSqT+Fev2PMpVW836vTxOClY9WoqKsijh9+ZNy+VrFNepp78yyQjExXO17dPmWsZt0tAuQyULkwpsMbyMjB4OU5JJfZeJlpUZ1XuxNXFYynh4b839z0vdPZCislrm31fU9Bh6EaMN1dTw2LxU8TU35/Jcjs0jOa5IAAAAAAAAABYxeLjTi5TaSRhrV4Uo70yG0tSrD1lOMZLSSUl3NXMkZbyTCd1culiQARYANAEgAAAAAMAAAAAEIA5ve3eFUI8EH/mSV7rPgXXvfI5mPxnZLs4fE/Q6ezsC6735fCvX7HmuKqyebd3JqV7t31zz+TOAubPVQjHRLTIolZ9jt4d67/p4k6Eq6LFarfs+YSMsYlmUuevqWRdR4FhyLGQS5dxIRVSptu3PoWjBydoq7MVSrGnFyk7Lmza4PZcpZO6Xm2b9HZ0nnUdvA4OK25COVFXfN6e7Ow2DsHNWVverOtTpxprdirHnK1epWnv1HdncYTDqEbIymMvgAAAAAAAAiUragGp2jtyFNPP32GGvXjRjvS6cykppLM893i3gVaXxybisowi2k+9rN+Fjz051a096Wv08jQrVlLL0Oh3KoYuVRVKsZwoxpuFOMm1+nhtTvkkk82dTCUKqnvzb04mbD9o3eWSO4OmbgAAAAAAAAAAAAAAAANVt/bEcPTu85tPgjzb69yNPGYuOHhfi9F+cDawmEliJ2WnFnle08V+LKUuJuTzd+fd45HmXJyk5S1Z6+hT7OKitEYUYq3d9foLmfiUTn3+9SS6iY05l0ZEi1cksSSiTJwWFc3bpzRlo0JVpWj82aONxsMLDelrwXFnUbL2L0X3Z36NCFKNo9eJ4zFYyriZb1R+S4I67ZW79rOSsZrGsdDRpRgrLItoDX4zeLD08pVYtrlB8cvFR08TVq42jT+KXQ26WBxFTOMH88vqaLG7+wV1Tg3Z2vJ5a62V8jn1NrP/tw65eh0KWxJvOcreRqcRv7Wv8ACqSS6xfl+YwLaeI4pG7DYlG3e3vz5GRhP4hyTtUpJrm4Phkv+ssn5mentWX/ADj0MVTYSa7k8/E7PZO1qWIhx0pJrmtJRfSS5M6lGvCqrwZw8Rh6lCW7UXs/IzjMYDFxeOhTV215lJ1IwjvSdkQ3Y4XePfRK8YZ9Mr+S5nMq7QlJ2pLLm/6XualXEpZROQxH+KxEm7OK6z+FeF/oc6VWmnvTd31+xqNVKmpttn1aOFiuHhdXnUaUpX7FyRlWNko2oxz/AJMzRcKSy1O73Q2pGdCHHUTnOVThUpLjklJ6R15eh0sDV/1qM33m3xzZt0ailHNnRHQMwAAAAAAAAAAAAAABr9sbXp4eHFN5vKMecn0/c18TiYUIb0unM2MNhamIluw+b5HlW2tpzrVHKTzfklyS6e+p5apVnWm5zPYYbDQowUYmvhHn9fvbtRGhsNivLNvl4fMlIRVlYxqkrZFrGVGPIsi6CentEk2M3AbPlUfZ17zZw+FnWfJczm4/aNPDK2suXvyO12JsNWWWXvNndp04047sVkePr16lebnN3b/MvA3dTbODw2UqkZT04YLjd+jtlHxaMVTGUaer6Gejs7E1leMcubyNJtH+IM81SpKH+6o+J/yKy9TQqbUk/gVvM61DYUbXqSv4LL1Odx23K1a34lSbvKNlpD+VW69vM51StVqZyk3l+ZHUo4OjRvuRXnxNfiY5pq9mr93pnz9ehgjpY2oSytyMfna+V1pnbO3vvMlsi/iUyiwIvIpvbr2gtqdJuZUqQq8cHorSV8pL9L98iixUsPNSj05nJ2r2XZWqL7He7S21wrVI68ttUmv9abfQ8ZNqOpwW19ozqz4Ityk+XRdWuS79eVzQnVnV79V5fmho1JSk7FvCYRUVe3HUes5ZLuXYa06naPWy5ERioLJZmLi/xJfnqqK6Ru/svmZIKC+GJik5P4mYrhTjycn1m7+mnoZFvMx906f+HdCM8W5X/wDXT4lbJXlZW/qfkb+z6d6t3wRs4WN535Hp52zogAAAAAAAAAAAEAHNbwb1wo3jTtOefbGPe1q+xHLxe0o0u7Tzl6I6eD2ZOt3p5R9WedbS2hKtJynJyb5v0SXJLocKUp1Jb082enoUI0Y7sVYsSd7ZZ+muXiVMiyKKrzuSi0eRjzq39r3zLJGRRMdMtYuQ07lkWMnC04ppyutGktX48kZKfZ3vO9uSNXEus47tG1+b4fc2a2vwJKnCK0s5Z5dyat6m5LaMtIJJHJp7EjKTlWk5PjbL3LOP2rUmkpTk00/hb+HN5fCrcs+ZpTrVKnxyOjh8HRpfBFLx4mC0r2Wi4X8N0rR52fO1/Ix8MzaV7XZVO93fNe9OzMqtMiVawVP3z5/a4uQ5F6pVdlK2Vs07pd6t36kKK0MajwLbhplbP7c+ZNy6dy0o3z8yblr8i3NguszpN2ayjFXaXE/kn9jTrRbnkee28nuX4Jov7X2hxXdu5dvT6eJlo07HiqtS5rsNVVKLa/PN3k+bfvLwMs06j8EYlOy8TCxO0m3Zt3eiXPuXMywockY3KUsiI4arJ58FJdaklH01N2GElq7LzZKoSeuXmbHB4DBRs6+J/Ef6YXt/Sm35o2I0qEfilfyLqnRXxSv5HW7E3jwFKUKeHpT4qkowco00ruTsnKUnxPW5mhiaEHaEdcjPTrUYu0Fr4HcnQNwAAAAEXAFwCHNEXQsyiWJitZRXe0irnFatdSyhJ6J9DExO28PBNyrUlblxxb/lTuzHLE0Y6yXUzQwlebtGD6HC7y73uq3CjxKnzs+Fz73yj2HExmOdbuwyj6s72C2X2XeqK8vRe7OWryb6Wen0OdHdSOvBOxaglzd/feS3fQyNMqyzed9LXy95EXehGehZnUvrYsi6jYRSs8ldWAzIhdaemRYlkOF/foCU7FcY6Wtbz+fvMXIKeAXJvkVOKcbX55ZC+ZF2mUvJ6dOby+/Qm9yc2ivjt8ipXdIir+1oQS8iv8RWsRYru53KatS4SEY2LLk8uzTovdy6MiSLE5FkZEjPwFb4Guad12N2s/Oximu9fgczamH7WlKPNFVbEceUeTu+/p36mZKx83nBwbjLUx62zq1TT8VLpHJeqv6m5To1LZQHZy4Iqw+7FS91B36t3fm2ZuwxD4fQjsajNlhd0Kj5R8f2RZYOu+XUj9LNm7wm4M3rNLui382i62fN6y9C6wb4s6PY+49KjOFRznKUGpJWUY3WmWvqZ6eBjCSk3exmp4WMXe51hvG0RKSWobsFnkaTH71Yak7OpxvpD4vXReZo1do0KfG/lmb1HZuIq5qNl45fc0OO37lpRpLvm2+f6V9znz2vJ/BG3mdGlsWOtSfT8/o0W0N68VNZVODm+BKOVlz11Zqyx9eTzl0yOhS2Zhoaxv55mtrbRrN51KktU/jm23w6O78e5GDtJtd6T+bZtRw9JLKKXyRgvEtrOUr9rvr7QabNnslwRT+I+uuf9iu7EndRRUdtF2/v6k2JQpyztmN0SWRcrzza8PH3ciKVikVkiyrkmQrksu/9xlcqtSjhCJK4LXy9++QIY4skLE2KXLoSSkQ370ILDtBBT3kglP5eouS0VuS+fcQVsyniuQTaxbnImxZIolMmxNiHIlE2LbLEou0JWffk+WTKvQrUipRszrdydkxrVJ8SUpJRlosne1+/tOjsy0qjy0WR5DbGEhDdqpZu6O9p7vxWp3LHEMmGxqaJFjKpYKEdEBYvpAkkAAHlO8m16sqk4VW/hk0orKMbaZc+9nksXVrVajU3o9OB7DA4SlGnGVPiteL/ADkc+sQrrTX278jFuZHRcHYqqYm8ktFfwfcQoZFVDultyWrvwqyy0t0yeupdJrItZ6IqdaKTaVk726q6WnYRuNsjdbaTMeUlZPm1nf38y9uZlSd7ExqfDrnfw8SN3MW7xc/ESjnrb16Iruu+RRJuRGHmss/kv7EyRM0yvEpXdndcr5v0KxvYrC9s0Wo1MvfaWLtMiM11f7glplFSa5O5KQinxKHVJsW3SfxcvkLE7pDqiwUS3xk2LWJVQixFhxEgXIA4iBYcQsLENlrEkoApaBI4QLlxRIuVPWNwNjSo0nUqK06tnbnGK0TXJ5t+R3dn4d04b0lm/oeN2vi41qqhDSP1OsOicgAAAAAAAGm27u5RxK+OLUlpOOUtOfJ+JrV8JSrZyWfM3cLj62GfceXJ6fY822tubWhJ/hzjNZ2v8EreqOfPZs4/C7noKG36EsqsWvLNe5z+K2dXg/ipy70rrzRrSw1SOsWdOltDCVF3Zr55fUsxnKOWn7q31ZruPM2O7JXRS599ugsWshxMiwCkLCxPEQCYyAZKkRcrYXIJCkBYEkkAgqUQLhoAhIC5Kj/YAWIBMY/QMhslwt4AbxKgQQ2UcBYtcOJAuVUqTk7JNvsz+RKTeiIlOMVeTsbzZ+6mIqW+DgT5zy/p19Dbp4CvPhbzOZX2xhafG75L30O73c3Lp0bTn/mTWabVkn2R+rOph8BTpd55v84Hn8ZtetiLxj3Y8l/bOsSN45RIAAAAAAAAABjYnBxnrqAarE7CvpmQDgt8lGnL8KKTk/zPJ2/2971OTj8RH/prXj7HW2dQkl2t2uXucNXqzja2lraJmlGMHqdqNaquLKVipJXaT80T2UWzJDGVb5oU9of7H5/ch0PE2P1j4xK47Rjl8M14L7lewlzRf9VHkXaeKi+UvL9yrpNFv1MWzY0dn1JJNQdnnnZPyZlWCrNXS9Uaktr4SMt1y9GXIbLq/ofmvuP0Nf8Aj6oh7Ywf8/R+xX/4ir+n1X3J/QV+Xqiv71hP5ej9iVsWt+n1Rb9ureHUr+94RcX0K47BrPkvMn9treHUq9u4XhvdPuXo7u1ez1+xZbLqcWjE/wDIKH8ZenuXFu1U6ryZdbLl/JGN/wCQ0+EH1RcjutPr6Mn9ql/P0+5D/wAhj/431+xcW6tT9X9P7krZXOXoUf8AkH/r9fsXFulL9X9P7llsqPGT6FX/AJBPhBdX7FyG58v1S8kW/a6f8mY3t+twgvUvx3Ob1lP0+xK2XS5v09jG9u4j+MfX3MmnuUufG/FfRGRbNorn1KPbeKelun3MyjuRT5wfi39y6wFBf8fVmN7Xxb/5+iNjh9zaK1pw8Vf5mWOForSKMEsfipa1H1NxhdjU4aJLuSSMyilojWlKUneTv55mfTopaIkguAAAAAAAAAAAAAFM5pJt5JZu5DaWoSvkcptjeyOcMP8AE+c+S/4/qfbp3nFxu1VFOFHXmdjDbLk7SrdPfl9TgK2IUpPid75t6vPn29Ti7stbno1RW7kjW1acLu6z0s7W92Rni5WMnZ5aGLVw8W8ll0Lqo0XVGNhT2bxaJvuLwnObtFX8jHUdGkrzaXmbPC7uOWq4fn5G9SwVaWc3Zepx6+18PDKmt59F+fI6TZW7cYu6jn1ep0aOGhT015s4eIx1avlJ2XJafc6nB7B7PM2LGmZ0dgR7CbCxWthR7PICxWtiwBNi5HZMALFxbNh0AsVLAQ6AWK/8HDoBYlYaPRAWKvwI9ECbEqmuiAsVcIBIAAAAAAAAAAAAAAAAAABDAOA3y225ydKDtTTs2v8AXL7Jo81tDHOrN0ofCtfH7Ho9l4JQXaTXeengcbUxLi+6+UtO7U0FC6O6qakjX1q3Fy99xlSsbEY2IoYec38Kb8MvMz06U5/ArmHEYujQV6kkvDibvA7Bb/P5L7nSo7NSzqO/gedxe3pPKgreL9jqdn7DySSOlGCirRVkcCpUnUlvTd2dDg9hpa5F7FLG1oYOMdESTYyQSAAAAAAAAAAAAAAAAAAAAAAAAAAAAAAAAAAAAWMe2qc3H8yjLh77O3qY6t9yW7rZl6STnFS0ur9TxLF41PLmtbvPx7fuePhTazZ7+nRtmUUcHUqWSjJrqlZdL3eXQ26WHqT+CJirYyhh/jkk+r6I2mC3b0crvTJPK/1OpQ2clnVd/A4OL29Oa3aKt4vX7HS4DY2ll3WR04xSVkrHAlOU3eTu+bOkwWxkrXJsQbalQUdESSXAAAAAAAAAAAAAAAAAAAAAAAAAAAAAAAAAAAAAAAAAwDCxuBjNZRjxdbK/mV3I3vYtvySsm+pp5bIk3oWMdjOwuyEtQSbKjQUdECS6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0" name="AutoShape 17" descr="data:image/jpeg;base64,/9j/4AAQSkZJRgABAQAAAQABAAD/2wCEAAkGBhQSERURExMUFRIWFxgRFxYXFRUUFBcWFhoVGBkTGRQYGyYeGBkkHRoXHy8gJCcpLCwtFx4xNTAqNSY3LCkBCQoKBQUFDQUFDSkYEhgpKSkpKSkpKSkpKSkpKSkpKSkpKSkpKSkpKSkpKSkpKSkpKSkpKSkpKSkpKSkpKSkpKf/AABEIAPAA0gMBIgACEQEDEQH/xAAcAAEAAgMBAQEAAAAAAAAAAAAABQYDBAcCAQj/xABFEAACAQIDBQYDBgQDBAsAAAABAgADEQQSIQUGMUFREyJhcYGRB6GxFCMyQlJicpLB8IKy0TNEwuEVFiRDU1Rjc6LS8f/EABQBAQAAAAAAAAAAAAAAAAAAAAD/xAAUEQEAAAAAAAAAAAAAAAAAAAAA/9oADAMBAAIRAxEAPwDuMREBERAREQE8u4AuSAOpkTvDvTRwiXdrv+VB+InylPq0cRjDnxTlaZ1GHQlQByDtxPl9IErtb4l0qdTsqNNqzDQleF+g5maVffHH1BalhRT/AHOf6G02cNhEpjKiqo6KAP8A9mWBXm2fj6pzVcWV8FJNvQWHzkhgdkFCC1evUPRn7v8AL/zkjEDUxuzzU1FWtTP7HIH8puJD4/Z+MpDNQxNV7cVJ73pyPlp6yxxAquyfiTiaL5a/3ig2IYZag+nsZ0vYu36OKTPScHqvBlPQiVbF7Pp1Raoit5jUeR4iQWI3Sam3aYWq1NxyJPsGGvobwOrxOaYTfvF4UhcXSzpwziwP8w7pPtLzsbeGjilzUnB6rwYeBECSiIgIiICIiAiIgIiICIiAiIgJVt/d6fstHLTNq1TRf2jm0suIrhFZ2NgoLHyE4jtHGPtDGE3/ABtlXoqDn7XMDc3W2Y1ar9pqksFOhY3LOOevIfXyl0mLDYZaaKiiyqLD++s+4irlRn/Spb2BMDV2vtdMOmdwTc5QBa5Nr8+AmfBVmemrsuUsM2W97A6gE9bWlAw9SpjcSi1GJueHJVGpCjloJ0aAiIgJjr3ytYXNjYXy3NuGbl5zJECgbO3mrUHy1CzqDlZWN2BHRjqD4cJd8DjkrIKiG6n0II4gjrILfHZCGka6r94CuYjmvC5HhprMG5e2FC/Z2IDXLJ+6/FfO/veBaqlIMCrAFToQRcHzEqWNwr7PrpiaF+zvYrfh+w9QeR/s2+UHerF1xWek7nsycyqNFK/lNuZH1EDsuy9orXpJWQ3Vhfy8Jtzl3wv3hyVDhXPdfvJ4NzX14+86jAREQEREBERAREQEREBETHXrBFZ2NlUFifAawKR8T94ezpjDKe9U1b+D/nw9+kid09h9inaOPvHHDmq8beZ4n0Ej9mv9ux1TEVNVXvhTw42RfTU+YlvgJA75Y/JQyA2aocvjlGrf0HrJ6c53ixdSpiGVjfIzU0AFgBfT1OkCwbjYK1N6pGrNlU88q8beF/pLNNbZuE7KklPmqgHz5/O82YCIiAiIgfHQEEEXB0IPAg8py7aKBarhUamAdEY3ZfX+/M8Z1KaO1NjU8QtnGvJh+JfXmPA6QPeyMQHoU2DZrooJ55gLG/je8095tkitRJA+8QFl6nqvqPmBMe7myauHNRGKtSJzKRxvwOnLS3tJuByfD12RldTZlIYHxGonftkY7tqFOr+tA3uNZyTe7YAp/f0x3Se+OSk/mHQH6+cuPwu2x2mHNBj3qR0/gbUexuIF2iIgIiICIiAiIgIiICVP4kbX7HCFAe9V7g8ufyvLTVqhVLMbAC5M5Ptjav8A0hj0VdaNPh4hdWPkbAesCS3c2aMPQBawZu+5Olui38B8yZLyq7+YohadMHRizEdctrX8NTLDs1gaNMqCFyLYHjbKLXgbMr2A2GwxtWs6jJclCbG5JHeA5WF5YYgIiICIiAiIgIiICIiBUNvV6+FqZlYtQck5X76XP4qZvqBxIty8pobC28MNi1q0gVpsQHQ8g3Fb8wDqD0l4xmDWqhpuLq2h/wBR0InN9r7KbD1DTbUcVb9S9f8AUQO/q1wCOB1n2UT4db39qBhal+0Udxv1KOviJe4CIiAiIgIiICImDHY1aNNqjkBVBJPlAonxS3iKhcKhtmGaof28l9ZEbkbNKo1Zhq/dX+EcT6n/ACz7sUjGYmvi6ig94KgIuB6HmBb3MlN4sd2OHdhxIyLysW0v6C59IFbqEYzH5W1pKSBbmiXJ18T9ZdVWwsNANJTNxMKe0epbuhcgPK5INvYfOXSAiIgIiICIiAiIgIiICIiAkPvRsntqJKi9RO8vUj8y+o+YEmJ8Vri4NxxuOHvAqXwyxiJjbNxdCino2ht6gGdgnEt48McNilrU9Ax7VegYHvD31/xTre722FxWHSsvMWI6MNCIElERAREQERED4zWFzOR78b1Niqv2elfsg2Ww/O17e15ft+dqdhg6jA2Zvu1820nMty9n56xqHhTFx/E1wPYXPtAtexNljD0RT4t+Jj1Y8fTgPSV3eXaJxLDD0FL5TmYjUEi44/pFzqZcZhw2DSmMtNFUcbKLQNfYmCNKglNrZgDe3C5JNvnab0RAREQEREBERAREQEREBERA1doLVy3osocG9mF1YfpJ4r5yF3c2ge3qUDTNLTP2ZNwr372XopuDbztLJKfvKj4fFJigSVJAt0yixTyIv7mBtbaxVLF4ep2Zu9H7yxFjYaEi/EEX9hJf4S4+9OrRJ1DBx5EWPzEqu2cMaFVcVRsaNTvW/L3x3kP7WF/n0m18OMYFx4A0VwygE38QCeel4HYYiICIiAiIgck+Je3Gq4jsAfu6fLqx5+31m7udhMmGDc3Jf04D5C/rKntu9XGVQOLVSg98onRaFEIqoOCgKPIC0D3PNSoFFyQBcDXTUmwHvPUrO+eJymgv/qZz/hy2+pgWaJ9M+QEREBERAREQEREBERAREQEj9v4dXw9TMpaylwBxzAGxH98LyQnxhcEXI5XHEeIgUfdraSuDg62tN9EP6W42B89R0PnMODpnBY6mX4K4ObkUOmb++hkftPAPh6pRjqO8rDmOTf3zEuO0cB9swqOAO1yh18yO8nkT87QOnU6gYBgbg6gz1Of/AAy3iuDg6hsy3KX425r5jpOgQEREBERA4vsvC5tpPf8AJUqv6gkD5kS7SpIez2vUH6mcfzrm+stsBKXv1V++pDohb3Y//WXSUbbqCvjxSvYXSlfjbS5+ZIgXkGIEQEREBERAREQPLoCCCLgixB4EHlIDF1jgWUi7YZjlKE3am3HuE8jroeksM0Nu4AVqDoeIGdf4lBI/09YGzhMWlVQ6MGU8x9COR8JmnON3dsGhVBJ+7awceHJvMfS86PAREQERECq71YSlVewqBcQoAytdQ44gBjpm1018J63J2pmU0G4p3l65SdR6E/OSW8GwFxCXFhVUd1uv7W8PpK9ujSWniWSqCtYAhL6C9jmFuZI4crXgSm8GyHSoMZh9KiHMwHO35gOZtxHMS/7s7fTF0FqL+Lg681bpIOQzBsDW+10RekdK9McLf+Io8P78A6XE1tnbRSvTWrTYMrC9x9D4zZgIiIHGN7KvZbSL/pZH9AdfkJdZSt/6BONqWFwFDHwGYi/uR7yz7DxfaYem/PKAfNe6fmIG9OfbJwTDHhGPeSozMTzy3JPr/WXLb1cph6jK+RsvdNwDfjYX5nUesq+5lFnxDVSScqm5JuSz8NeegMC7xEQEREBERAREQE18fjVpIajBio45RmsOpHSbE+MoIIIuDoRyIPKByl2XM1h3dcoJ1A5cOY0nQ92cX2mGpk8QCh/wmw+VpRtsbPFGu9P8oIIPHutYj2B+Ut+5thRdAwbLVYXF7EWWxF9bQJ6IiAiIgJH7Q2KlV0qarURgwYcSAb5T1H0khEBNbaLutJjTUO4FwpvZuo046X0mzKltbel6VTLTq06q8xkIKkcswIDeYgau6+87YSoHDDsnYh6QzdwcmF+XrynZMNiFqIrqbqwDA+BnGNs4MmmuNpjIKi2qKOALXUsP2t/UdZZPhhvL/ubn91Mn5p/WB0iIiBzDeikDisXf/wAsf87H+gnrc4f9lX+J/rNbf3Gdniq686lEIP57n5Xm9uqlsJT8cze7NA+7zbP7agV0zg501tci/d9QSPaR+4ijsXIPeL6joABb+s+78YMtRWoPyNr5Npf3A95v7C2bSRRVpAgVEUkZiR1589TAlYiICIiAiIgIiICeKz2Um17Am3Wwvae58e9ja17aX4X5Xgcz2vtQV37Ts1RiADYk3tz9rD0EtG4i/cuetT6Kv+spdU946ZdTpyGvD04S4biVe7VUcAysP8QI/wCEQLTERAREQEREBOd7wbD7ByVINMnTUZl/aV4+s6JKhvJurq1aiL3uzpz6ll6+Xt0gSmwKy4jBimbaL2LDppYH2sfOUfDV2oVQ40em1/VTqPqJu7ubY+z1bn/Zt3X/AKN6fQmYdvoBialrFS2cEcCHAYEe8DtmD22j00e/4lVvcAxOd7MxjCjTF+CIP/iIga/xQW2MB/YPqZYtlUMlCmnRFHrYX+ch/ixh7Yik/JkI9rSS2XtunX0UkOBcowswHXxHiIG9VphgVYXUixB4EHiJg2bgRRpimCSFvYnjYkkD0vabMQEREBERAREQEREBERA5jtulbE1VA/7xrDzN/wCs6BsfZK4emFUd4gFzxJa2vpx0mtV3ZpNiPtBLXuGy6Zcw59eQNpLwEREDw7G4sARfvG9rCx1AtrrpbTjPcRASI/6xoK7UHGTKQoJuSxNrZQFOmo1J5yXlT34wuU0666NfIT5d5T6WMC2RMGAxfa0kqfqUN5E8R73meBUd8dlUqdNaiIFcvY20BBDE6cOQlTZybXN7AAeQ0Alsx+Pp4qs440qFKpUUcO0cDj/CNPbxlSEC77Mw16NI/sT/ACiJddjbvgYeiG/EKSA+YUXiBAfF6j91Qfo7L7rf+kgd5l7F8PiU0IsjeIABAP8AhzCWf4spfCIelUfNXEgd7EzYJW6Gm3uCP6wLGDE09kYvtaFN+qi/mND8wZuQInejHNSw5ZGytmUA+tyPl7XkjhMR2lNH/Uob3ANpA78j7hf/AHB/leety9oZ6JpnjTNh/C1yPY3HtAsMREBERAREQEREBERAREQEREBKdv3iGzU6f5LF/NrkfIfWWba2NNKi9QDMVFwPUC58Be/pKM+NqY2rSpPlvmKhgtiAbE6X5AXgXPdxLYWiD+i/uSf6zdr1wi5m4aDhfUkAC3O5IE9UqYVQo4KAo8gLCQm1NtqtRtCy0MrMBzqOcqrf9oufO3SBVN4dndhXZF/Ce+v8LX7vpqJu7j7D+04pQR3E+8b04D3+kj9ubW+0Ve0y5QAFAvc2FzqetyZ0v4YbINLCmqws1U5h1yAWHvx9YFxAtpE+xAqfxNw5bAkgfhdWPlexPzlVx2MH/RqsRmzIieui39CL+k6TtrDdph6qWvmQi3pONbM2oopthMQCKZJGYfiptfjbmAwv7wN7dDb2UjDvwJ7h6E/lPgTw8T4y5TnlCj9jxKGqodOIYagqeFRfEaH+7zoYMCub7YsLSWmUJzm4a9gpW3hrxOk8biW7Kp3QDnALcyLCw9NfebG+mX7N3r3zDJpfva6E8hlzSI3W21UGTDpTUrmuzWNwpOpNtPU9AIF1iIgIiICIiAiIgIiICIiAiIgQe920jSoZQAe0vT15C2p85E7j7OuzVzwXuL5n8R9BYf4jJvbWxjiXRSctJLsSPxMWsMo6WA4+M3tn7PSigpoDlFzqbm54kmBrbV20lFG7y9rYhUBDNmPDTpw4yq7doHD0UoFgalRjWqni1/yi/TVvMgme94tm1RWqYkhUQMCpuLtawWwGpY2vr4yDxmMaq7VHN2Y3PIeQHIQGBwhq1EpqLlmCgef/ACn6CwlHIir+lQPYTnXw43SbMMXUFgP9mDxN/wA06VAREQE5N8QN2uwxH2gKTQchmA0seYvyv16zrM8VaKsCrAEHiCLiBx7B7QSgUViK2FJzU3IBak3NSORF+HqOkuKOCAQQQdQRqCDzvNPef4ZK16mFsrcTTP4T/Cfyn5SqbJ25UwbdhXRsgOoI7yeK9R4e0C4Y/BrVptTYZgRwvbXkQeRvzlQ3cBoY00QwdWBQsuoIAzBtOFrWPS5lzoV1dQ6kMp1BHAzFQ2dTSo9VVAd/xHrz4cvHrA2YiICIiAiIgIiICIiAiJ5qVAoLMQANSSbAeZgepjrYhUF3ZVF7XJAFzy1mBtrUhSNbOpp6jMOZH5QOZ8JQNq7aavWFRh3FPdQnQKDwPieZgXfePHClh3N7MwKL1zNpp5C59JVtg7aqUw7vUJpKLBGOYs5HdVb6jqTwAmhjsfWxb3ILclVASFv0Av7yV2V8PcXWsSnZr+p9DbwXj9IFfrV2qMWYlmY5j4k9B8pfty/h3fLXxS2H4lpH5F/9JZd3tw8PhbPbtKo/O3I/tXgJZYHxVsLDhPsRAREQEREBInbu7NHFrlqL3uTDRh6yWiBybGbFxWzGLr97hidbXt5kflbx4dZNbM2xTrrdG15qdGHmOniNJfXQEWIuDyMrG1vh7h6pz081GpxDUzbXraBrRIrE7D2lh/wlMQg6gZvqD8zNFt48SmlTBVAfAOP+AwLHEgDt/EWzfYatvNvpkvNX/rViGOVMI2bxFRvkFEC0E21PCYMLtGnULCm6sV42N7Xlbxe7m08SLvTIX9OZEX+W+vrNzZG6+0aClUoUbsblmcFvAaNwH9TAsEjMXvJQpsEL3Ym1lGa3mR9OM0sVuhtOto7IF6CoFX2Ua+s+7P8AhfiVYN21NCOBALkeVxAnatQKCzEADiSQB7mV3aW+tNDlpL2h6/hT05mWnAfDynfPiaj4huQcnIPJZKjc/Bj/AHal/IDAoT760wi2UvVIF1W4UMeWYi59AYpbs47HkNVtRpcQDcDzycSfEzo2E2Bh6RzU6FJG6qig+9pvwKls34aYWmB2masR+okLfnZRpJqjuzhV/Dh6Q/wKfrJOIGKlhUX8KqvkAPpMs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57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148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72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9915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02920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4800" y="1894444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365" name="Picture 19" descr="E:\Linh Yo\thi GVG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81288"/>
            <a:ext cx="838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ectangle 127"/>
          <p:cNvSpPr/>
          <p:nvPr/>
        </p:nvSpPr>
        <p:spPr>
          <a:xfrm>
            <a:off x="2286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716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43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00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292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9436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858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943600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498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135438" y="3698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59840" y="193623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386" name="Picture 19" descr="E:\Linh Yo\thi GVG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563" y="1157288"/>
            <a:ext cx="838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388" name="Picture 15" descr="E:\Linh Yo\thi GVG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8438" y="574675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86000" y="571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38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58000" y="1905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286000" y="4205288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8580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0292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7200" y="4953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410" name="Picture 19" descr="E:\Linh Yo\thi GVG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2697163"/>
            <a:ext cx="838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ectangle 128"/>
          <p:cNvSpPr/>
          <p:nvPr/>
        </p:nvSpPr>
        <p:spPr>
          <a:xfrm>
            <a:off x="4114800" y="38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3716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1148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00400" y="495425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29200" y="114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58450" y="4191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00400" y="4191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430" name="Picture 19" descr="E:\Linh Yo\thi GVG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850" y="4235450"/>
            <a:ext cx="838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ectangle 117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436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772400" y="2667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772400" y="3429000"/>
            <a:ext cx="914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8" name="Picture 2" descr="E:\Linh Yo\thi GVG\htd_bunny_st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"/>
            <a:ext cx="4587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0.316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27ddb3dd631c3140dcca65bbfe7e2a61e53a9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5&quot;/&gt;&lt;/object&gt;&lt;object type=&quot;3&quot; unique_id=&quot;10005&quot;&gt;&lt;property id=&quot;20148&quot; value=&quot;5&quot;/&gt;&lt;property id=&quot;20300&quot; value=&quot;Slide 2&quot;/&gt;&lt;property id=&quot;20307&quot; value=&quot;332&quot;/&gt;&lt;/object&gt;&lt;object type=&quot;3&quot; unique_id=&quot;10006&quot;&gt;&lt;property id=&quot;20148&quot; value=&quot;5&quot;/&gt;&lt;property id=&quot;20300&quot; value=&quot;Slide 3&quot;/&gt;&lt;property id=&quot;20307&quot; value=&quot;333&quot;/&gt;&lt;/object&gt;&lt;object type=&quot;3&quot; unique_id=&quot;10007&quot;&gt;&lt;property id=&quot;20148&quot; value=&quot;5&quot;/&gt;&lt;property id=&quot;20300&quot; value=&quot;Slide 4&quot;/&gt;&lt;property id=&quot;20307&quot; value=&quot;343&quot;/&gt;&lt;/object&gt;&lt;object type=&quot;3&quot; unique_id=&quot;10009&quot;&gt;&lt;property id=&quot;20148&quot; value=&quot;5&quot;/&gt;&lt;property id=&quot;20300&quot; value=&quot;Slide 6&quot;/&gt;&lt;property id=&quot;20307&quot; value=&quot;335&quot;/&gt;&lt;/object&gt;&lt;object type=&quot;3&quot; unique_id=&quot;10010&quot;&gt;&lt;property id=&quot;20148&quot; value=&quot;5&quot;/&gt;&lt;property id=&quot;20300&quot; value=&quot;Slide 7&quot;/&gt;&lt;property id=&quot;20307&quot; value=&quot;336&quot;/&gt;&lt;/object&gt;&lt;object type=&quot;3&quot; unique_id=&quot;10013&quot;&gt;&lt;property id=&quot;20148&quot; value=&quot;5&quot;/&gt;&lt;property id=&quot;20300&quot; value=&quot;Slide 10&quot;/&gt;&lt;property id=&quot;20307&quot; value=&quot;339&quot;/&gt;&lt;/object&gt;&lt;object type=&quot;3&quot; unique_id=&quot;10014&quot;&gt;&lt;property id=&quot;20148&quot; value=&quot;5&quot;/&gt;&lt;property id=&quot;20300&quot; value=&quot;Slide 12&quot;/&gt;&lt;property id=&quot;20307&quot; value=&quot;340&quot;/&gt;&lt;/object&gt;&lt;object type=&quot;3&quot; unique_id=&quot;10016&quot;&gt;&lt;property id=&quot;20148&quot; value=&quot;5&quot;/&gt;&lt;property id=&quot;20300&quot; value=&quot;Slide 19&quot;/&gt;&lt;property id=&quot;20307&quot; value=&quot;331&quot;/&gt;&lt;/object&gt;&lt;object type=&quot;3&quot; unique_id=&quot;10017&quot;&gt;&lt;property id=&quot;20148&quot; value=&quot;5&quot;/&gt;&lt;property id=&quot;20300&quot; value=&quot;Slide 20&quot;/&gt;&lt;property id=&quot;20307&quot; value=&quot;318&quot;/&gt;&lt;/object&gt;&lt;object type=&quot;3&quot; unique_id=&quot;10242&quot;&gt;&lt;property id=&quot;20148&quot; value=&quot;5&quot;/&gt;&lt;property id=&quot;20300&quot; value=&quot;Slide 8&quot;/&gt;&lt;property id=&quot;20307&quot; value=&quot;346&quot;/&gt;&lt;/object&gt;&lt;object type=&quot;3&quot; unique_id=&quot;10243&quot;&gt;&lt;property id=&quot;20148&quot; value=&quot;5&quot;/&gt;&lt;property id=&quot;20300&quot; value=&quot;Slide 9&quot;/&gt;&lt;property id=&quot;20307&quot; value=&quot;347&quot;/&gt;&lt;/object&gt;&lt;object type=&quot;3&quot; unique_id=&quot;10244&quot;&gt;&lt;property id=&quot;20148&quot; value=&quot;5&quot;/&gt;&lt;property id=&quot;20300&quot; value=&quot;Slide 11&quot;/&gt;&lt;property id=&quot;20307&quot; value=&quot;349&quot;/&gt;&lt;/object&gt;&lt;object type=&quot;3&quot; unique_id=&quot;10245&quot;&gt;&lt;property id=&quot;20148&quot; value=&quot;5&quot;/&gt;&lt;property id=&quot;20300&quot; value=&quot;Slide 13&quot;/&gt;&lt;property id=&quot;20307&quot; value=&quot;351&quot;/&gt;&lt;/object&gt;&lt;object type=&quot;3&quot; unique_id=&quot;10246&quot;&gt;&lt;property id=&quot;20148&quot; value=&quot;5&quot;/&gt;&lt;property id=&quot;20300&quot; value=&quot;Slide 14&quot;/&gt;&lt;property id=&quot;20307&quot; value=&quot;352&quot;/&gt;&lt;/object&gt;&lt;object type=&quot;3&quot; unique_id=&quot;10247&quot;&gt;&lt;property id=&quot;20148&quot; value=&quot;5&quot;/&gt;&lt;property id=&quot;20300&quot; value=&quot;Slide 15&quot;/&gt;&lt;property id=&quot;20307&quot; value=&quot;353&quot;/&gt;&lt;/object&gt;&lt;object type=&quot;3&quot; unique_id=&quot;10248&quot;&gt;&lt;property id=&quot;20148&quot; value=&quot;5&quot;/&gt;&lt;property id=&quot;20300&quot; value=&quot;Slide 16&quot;/&gt;&lt;property id=&quot;20307&quot; value=&quot;354&quot;/&gt;&lt;/object&gt;&lt;object type=&quot;3&quot; unique_id=&quot;10249&quot;&gt;&lt;property id=&quot;20148&quot; value=&quot;5&quot;/&gt;&lt;property id=&quot;20300&quot; value=&quot;Slide 17&quot;/&gt;&lt;property id=&quot;20307&quot; value=&quot;355&quot;/&gt;&lt;/object&gt;&lt;object type=&quot;3&quot; unique_id=&quot;10250&quot;&gt;&lt;property id=&quot;20148&quot; value=&quot;5&quot;/&gt;&lt;property id=&quot;20300&quot; value=&quot;Slide 18&quot;/&gt;&lt;property id=&quot;20307&quot; value=&quot;356&quot;/&gt;&lt;/object&gt;&lt;object type=&quot;3&quot; unique_id=&quot;10275&quot;&gt;&lt;property id=&quot;20148&quot; value=&quot;5&quot;/&gt;&lt;property id=&quot;20300&quot; value=&quot;Slide 5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298</Words>
  <Application>Microsoft Office PowerPoint</Application>
  <PresentationFormat>On-screen Show (4:3)</PresentationFormat>
  <Paragraphs>56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Default Design</vt:lpstr>
      <vt:lpstr>Equation</vt:lpstr>
      <vt:lpstr>Microsoft Equation 3.0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AN_CHAU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</cp:lastModifiedBy>
  <cp:revision>456</cp:revision>
  <dcterms:created xsi:type="dcterms:W3CDTF">2009-10-26T05:52:20Z</dcterms:created>
  <dcterms:modified xsi:type="dcterms:W3CDTF">2016-08-14T14:09:33Z</dcterms:modified>
</cp:coreProperties>
</file>